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94" r:id="rId2"/>
    <p:sldId id="295" r:id="rId3"/>
    <p:sldId id="315" r:id="rId4"/>
    <p:sldId id="316" r:id="rId5"/>
    <p:sldId id="317" r:id="rId6"/>
    <p:sldId id="318" r:id="rId7"/>
    <p:sldId id="319" r:id="rId8"/>
    <p:sldId id="321" r:id="rId9"/>
    <p:sldId id="322" r:id="rId10"/>
    <p:sldId id="323" r:id="rId11"/>
    <p:sldId id="324" r:id="rId12"/>
    <p:sldId id="325" r:id="rId13"/>
    <p:sldId id="326" r:id="rId14"/>
    <p:sldId id="327" r:id="rId15"/>
    <p:sldId id="328" r:id="rId16"/>
    <p:sldId id="329" r:id="rId17"/>
    <p:sldId id="330" r:id="rId18"/>
    <p:sldId id="332" r:id="rId19"/>
    <p:sldId id="333" r:id="rId20"/>
    <p:sldId id="335" r:id="rId21"/>
    <p:sldId id="336" r:id="rId22"/>
    <p:sldId id="337" r:id="rId23"/>
    <p:sldId id="338" r:id="rId24"/>
    <p:sldId id="296" r:id="rId2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Heinemann Roman" panose="02000503000000020004" charset="0"/>
      <p:regular r:id="rId32"/>
    </p:embeddedFont>
    <p:embeddedFont>
      <p:font typeface="Numberlings" panose="020B0604020202020204" charset="0"/>
      <p:regular r:id="rId33"/>
    </p:embeddedFont>
    <p:embeddedFont>
      <p:font typeface="Roboto" panose="020B0604020202020204" charset="0"/>
      <p:regular r:id="rId34"/>
      <p:bold r:id="rId35"/>
      <p:italic r:id="rId36"/>
      <p:boldItalic r:id="rId37"/>
    </p:embeddedFont>
    <p:embeddedFont>
      <p:font typeface="Twinkl" panose="020B0604020202020204" charset="0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17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504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6020"/>
    <a:srgbClr val="E9202C"/>
    <a:srgbClr val="797A7A"/>
    <a:srgbClr val="5829B9"/>
    <a:srgbClr val="B970DE"/>
    <a:srgbClr val="30C4DF"/>
    <a:srgbClr val="F632A9"/>
    <a:srgbClr val="070930"/>
    <a:srgbClr val="E91D25"/>
    <a:srgbClr val="41C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308" y="78"/>
      </p:cViewPr>
      <p:guideLst>
        <p:guide orient="horz" pos="2160"/>
        <p:guide pos="2880"/>
        <p:guide pos="317"/>
        <p:guide orient="horz" pos="3974"/>
        <p:guide pos="5420"/>
        <p:guide orient="horz" pos="346"/>
        <p:guide pos="476"/>
        <p:guide orient="horz" pos="504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13/12/2020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13/12/2020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slide" Target="slide11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openxmlformats.org/officeDocument/2006/relationships/image" Target="../media/image44.png"/><Relationship Id="rId5" Type="http://schemas.openxmlformats.org/officeDocument/2006/relationships/image" Target="../media/image7.png"/><Relationship Id="rId10" Type="http://schemas.openxmlformats.org/officeDocument/2006/relationships/image" Target="../media/image35.png"/><Relationship Id="rId4" Type="http://schemas.openxmlformats.org/officeDocument/2006/relationships/image" Target="../media/image6.png"/><Relationship Id="rId9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7.png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image" Target="../media/image34.png"/><Relationship Id="rId5" Type="http://schemas.openxmlformats.org/officeDocument/2006/relationships/image" Target="../media/image14.png"/><Relationship Id="rId10" Type="http://schemas.openxmlformats.org/officeDocument/2006/relationships/image" Target="../media/image49.png"/><Relationship Id="rId4" Type="http://schemas.openxmlformats.org/officeDocument/2006/relationships/slide" Target="slide14.xml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7.png"/><Relationship Id="rId7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14.png"/><Relationship Id="rId10" Type="http://schemas.openxmlformats.org/officeDocument/2006/relationships/image" Target="../media/image49.png"/><Relationship Id="rId4" Type="http://schemas.openxmlformats.org/officeDocument/2006/relationships/slide" Target="slide15.xml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18" Type="http://schemas.openxmlformats.org/officeDocument/2006/relationships/slide" Target="slide16.xml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image" Target="../media/image20.png"/><Relationship Id="rId16" Type="http://schemas.openxmlformats.org/officeDocument/2006/relationships/image" Target="../media/image64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59.png"/><Relationship Id="rId5" Type="http://schemas.openxmlformats.org/officeDocument/2006/relationships/image" Target="../media/image25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18.png"/><Relationship Id="rId4" Type="http://schemas.openxmlformats.org/officeDocument/2006/relationships/image" Target="../media/image55.png"/><Relationship Id="rId9" Type="http://schemas.openxmlformats.org/officeDocument/2006/relationships/image" Target="../media/image26.png"/><Relationship Id="rId1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slide" Target="slide17.xml"/><Relationship Id="rId2" Type="http://schemas.openxmlformats.org/officeDocument/2006/relationships/image" Target="../media/image20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60.png"/><Relationship Id="rId5" Type="http://schemas.openxmlformats.org/officeDocument/2006/relationships/image" Target="../media/image25.png"/><Relationship Id="rId15" Type="http://schemas.openxmlformats.org/officeDocument/2006/relationships/image" Target="../media/image64.png"/><Relationship Id="rId10" Type="http://schemas.openxmlformats.org/officeDocument/2006/relationships/image" Target="../media/image58.png"/><Relationship Id="rId19" Type="http://schemas.openxmlformats.org/officeDocument/2006/relationships/image" Target="../media/image18.png"/><Relationship Id="rId4" Type="http://schemas.openxmlformats.org/officeDocument/2006/relationships/image" Target="../media/image55.png"/><Relationship Id="rId9" Type="http://schemas.openxmlformats.org/officeDocument/2006/relationships/image" Target="../media/image26.png"/><Relationship Id="rId1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59.png"/><Relationship Id="rId7" Type="http://schemas.openxmlformats.org/officeDocument/2006/relationships/image" Target="../media/image7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14.png"/><Relationship Id="rId9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6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slide" Target="slide20.xml"/><Relationship Id="rId5" Type="http://schemas.openxmlformats.org/officeDocument/2006/relationships/image" Target="../media/image18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6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7.png"/><Relationship Id="rId7" Type="http://schemas.openxmlformats.org/officeDocument/2006/relationships/image" Target="../media/image7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11" Type="http://schemas.openxmlformats.org/officeDocument/2006/relationships/image" Target="../media/image14.png"/><Relationship Id="rId5" Type="http://schemas.openxmlformats.org/officeDocument/2006/relationships/image" Target="../media/image77.png"/><Relationship Id="rId10" Type="http://schemas.openxmlformats.org/officeDocument/2006/relationships/image" Target="../media/image66.png"/><Relationship Id="rId4" Type="http://schemas.openxmlformats.org/officeDocument/2006/relationships/image" Target="../media/image76.png"/><Relationship Id="rId9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23.xml"/><Relationship Id="rId3" Type="http://schemas.openxmlformats.org/officeDocument/2006/relationships/image" Target="../media/image7.png"/><Relationship Id="rId7" Type="http://schemas.openxmlformats.org/officeDocument/2006/relationships/image" Target="../media/image84.png"/><Relationship Id="rId12" Type="http://schemas.openxmlformats.org/officeDocument/2006/relationships/image" Target="../media/image7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11" Type="http://schemas.openxmlformats.org/officeDocument/2006/relationships/image" Target="../media/image78.png"/><Relationship Id="rId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81.png"/><Relationship Id="rId9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microsoft.com/office/2007/relationships/media" Target="../media/media8.wav"/><Relationship Id="rId18" Type="http://schemas.openxmlformats.org/officeDocument/2006/relationships/audio" Target="../media/media10.wav"/><Relationship Id="rId26" Type="http://schemas.openxmlformats.org/officeDocument/2006/relationships/image" Target="../media/image11.png"/><Relationship Id="rId3" Type="http://schemas.microsoft.com/office/2007/relationships/media" Target="../media/media3.wav"/><Relationship Id="rId21" Type="http://schemas.openxmlformats.org/officeDocument/2006/relationships/slideLayout" Target="../slideLayouts/slideLayout3.xml"/><Relationship Id="rId34" Type="http://schemas.openxmlformats.org/officeDocument/2006/relationships/image" Target="../media/image44.png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17" Type="http://schemas.microsoft.com/office/2007/relationships/media" Target="../media/media10.wav"/><Relationship Id="rId25" Type="http://schemas.openxmlformats.org/officeDocument/2006/relationships/image" Target="../media/image10.png"/><Relationship Id="rId33" Type="http://schemas.openxmlformats.org/officeDocument/2006/relationships/image" Target="../media/image18.png"/><Relationship Id="rId2" Type="http://schemas.openxmlformats.org/officeDocument/2006/relationships/audio" Target="../media/media2.wav"/><Relationship Id="rId16" Type="http://schemas.openxmlformats.org/officeDocument/2006/relationships/audio" Target="../media/media9.wav"/><Relationship Id="rId20" Type="http://schemas.openxmlformats.org/officeDocument/2006/relationships/audio" Target="../media/media11.wav"/><Relationship Id="rId29" Type="http://schemas.openxmlformats.org/officeDocument/2006/relationships/image" Target="../media/image14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24" Type="http://schemas.openxmlformats.org/officeDocument/2006/relationships/image" Target="../media/image9.png"/><Relationship Id="rId32" Type="http://schemas.openxmlformats.org/officeDocument/2006/relationships/image" Target="../media/image17.png"/><Relationship Id="rId5" Type="http://schemas.microsoft.com/office/2007/relationships/media" Target="../media/media4.wav"/><Relationship Id="rId15" Type="http://schemas.microsoft.com/office/2007/relationships/media" Target="../media/media9.wav"/><Relationship Id="rId23" Type="http://schemas.openxmlformats.org/officeDocument/2006/relationships/image" Target="../media/image7.png"/><Relationship Id="rId28" Type="http://schemas.openxmlformats.org/officeDocument/2006/relationships/image" Target="../media/image13.png"/><Relationship Id="rId10" Type="http://schemas.openxmlformats.org/officeDocument/2006/relationships/audio" Target="../media/media6.wav"/><Relationship Id="rId19" Type="http://schemas.microsoft.com/office/2007/relationships/media" Target="../media/media11.wav"/><Relationship Id="rId31" Type="http://schemas.openxmlformats.org/officeDocument/2006/relationships/image" Target="../media/image16.png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audio" Target="../media/media8.wav"/><Relationship Id="rId22" Type="http://schemas.openxmlformats.org/officeDocument/2006/relationships/image" Target="../media/image6.png"/><Relationship Id="rId27" Type="http://schemas.openxmlformats.org/officeDocument/2006/relationships/image" Target="../media/image12.png"/><Relationship Id="rId30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learningblocks.tv/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slide" Target="slide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30.png"/><Relationship Id="rId7" Type="http://schemas.openxmlformats.org/officeDocument/2006/relationships/image" Target="../media/image1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5" Type="http://schemas.openxmlformats.org/officeDocument/2006/relationships/slide" Target="slide7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12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28.png"/><Relationship Id="rId5" Type="http://schemas.openxmlformats.org/officeDocument/2006/relationships/image" Target="../media/image38.png"/><Relationship Id="rId10" Type="http://schemas.openxmlformats.org/officeDocument/2006/relationships/image" Target="../media/image27.png"/><Relationship Id="rId4" Type="http://schemas.openxmlformats.org/officeDocument/2006/relationships/image" Target="../media/image37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0.png"/><Relationship Id="rId7" Type="http://schemas.openxmlformats.org/officeDocument/2006/relationships/slide" Target="slide10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35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187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EC154BB4-9D6B-400C-8552-68A96463AD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953" r="18041" b="953"/>
          <a:stretch/>
        </p:blipFill>
        <p:spPr>
          <a:xfrm>
            <a:off x="438112" y="417682"/>
            <a:ext cx="8248688" cy="5978626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9" name="moon glow">
            <a:extLst>
              <a:ext uri="{FF2B5EF4-FFF2-40B4-BE49-F238E27FC236}">
                <a16:creationId xmlns:a16="http://schemas.microsoft.com/office/drawing/2014/main" id="{916982F1-322A-4352-8CA7-C3F40E2B1B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9816" y="2289765"/>
            <a:ext cx="2880536" cy="2880536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6BD097-867E-4DB7-9F0C-0623358855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36"/>
          <a:stretch/>
        </p:blipFill>
        <p:spPr>
          <a:xfrm>
            <a:off x="7013" y="5077614"/>
            <a:ext cx="9144000" cy="1780083"/>
          </a:xfrm>
          <a:prstGeom prst="rect">
            <a:avLst/>
          </a:prstGeom>
        </p:spPr>
      </p:pic>
      <p:sp>
        <p:nvSpPr>
          <p:cNvPr id="25" name="Right Arrow 1">
            <a:hlinkClick r:id="rId5" action="ppaction://hlinksldjump"/>
            <a:extLst>
              <a:ext uri="{FF2B5EF4-FFF2-40B4-BE49-F238E27FC236}">
                <a16:creationId xmlns:a16="http://schemas.microsoft.com/office/drawing/2014/main" id="{241DA12F-5B65-41A9-A113-D290730DC97F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2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  <p:sp>
        <p:nvSpPr>
          <p:cNvPr id="22" name="Rounded Rectangular Callout 41">
            <a:extLst>
              <a:ext uri="{FF2B5EF4-FFF2-40B4-BE49-F238E27FC236}">
                <a16:creationId xmlns:a16="http://schemas.microsoft.com/office/drawing/2014/main" id="{60500EDA-B55E-4164-82DE-4520961B2C13}"/>
              </a:ext>
            </a:extLst>
          </p:cNvPr>
          <p:cNvSpPr/>
          <p:nvPr/>
        </p:nvSpPr>
        <p:spPr>
          <a:xfrm>
            <a:off x="5164183" y="3289443"/>
            <a:ext cx="3757945" cy="1398372"/>
          </a:xfrm>
          <a:prstGeom prst="wedgeRoundRectCallout">
            <a:avLst>
              <a:gd name="adj1" fmla="val -25967"/>
              <a:gd name="adj2" fmla="val 56221"/>
              <a:gd name="adj3" fmla="val 16667"/>
            </a:avLst>
          </a:prstGeom>
          <a:solidFill>
            <a:schemeClr val="bg1"/>
          </a:solidFill>
          <a:ln w="3810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That’s right! I saw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Numberlings" pitchFamily="2" charset="0"/>
                <a:ea typeface="Roboto" panose="02000000000000000000" pitchFamily="2" charset="0"/>
              </a:rPr>
              <a:t>1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moon in the sky. What other ways can you see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Numberlings" pitchFamily="2" charset="0"/>
                <a:ea typeface="Roboto" panose="02000000000000000000" pitchFamily="2" charset="0"/>
              </a:rPr>
              <a:t>1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on this slide?</a:t>
            </a:r>
          </a:p>
        </p:txBody>
      </p:sp>
      <p:pic>
        <p:nvPicPr>
          <p:cNvPr id="45" name="moon">
            <a:extLst>
              <a:ext uri="{FF2B5EF4-FFF2-40B4-BE49-F238E27FC236}">
                <a16:creationId xmlns:a16="http://schemas.microsoft.com/office/drawing/2014/main" id="{39BC054B-1F5E-4B78-AE1A-0E44D220AF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9816" y="2289765"/>
            <a:ext cx="2880536" cy="2880536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57342F0E-2260-4F2A-B765-36F3D7DB89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760" y="5261114"/>
            <a:ext cx="1055506" cy="134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7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549D5E5-1768-48E3-9BBA-BC671328E7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953" r="18041" b="953"/>
          <a:stretch/>
        </p:blipFill>
        <p:spPr>
          <a:xfrm>
            <a:off x="438112" y="417682"/>
            <a:ext cx="8248688" cy="5978626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5F0CA43-46F5-4D6B-AFCD-F6C34269A7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36"/>
          <a:stretch/>
        </p:blipFill>
        <p:spPr>
          <a:xfrm>
            <a:off x="7013" y="5077614"/>
            <a:ext cx="9144000" cy="1780083"/>
          </a:xfrm>
          <a:prstGeom prst="rect">
            <a:avLst/>
          </a:prstGeom>
        </p:spPr>
      </p:pic>
      <p:pic>
        <p:nvPicPr>
          <p:cNvPr id="14" name="5">
            <a:extLst>
              <a:ext uri="{FF2B5EF4-FFF2-40B4-BE49-F238E27FC236}">
                <a16:creationId xmlns:a16="http://schemas.microsoft.com/office/drawing/2014/main" id="{FD09BEB9-67AB-41AE-B808-BFFE1337DE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7756" y="2661799"/>
            <a:ext cx="1986465" cy="4306068"/>
          </a:xfrm>
          <a:prstGeom prst="rect">
            <a:avLst/>
          </a:prstGeom>
        </p:spPr>
      </p:pic>
      <p:pic>
        <p:nvPicPr>
          <p:cNvPr id="4" name="bell">
            <a:extLst>
              <a:ext uri="{FF2B5EF4-FFF2-40B4-BE49-F238E27FC236}">
                <a16:creationId xmlns:a16="http://schemas.microsoft.com/office/drawing/2014/main" id="{82FC2305-6063-4CFC-959B-D111C483C5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67734">
            <a:off x="1621391" y="2787654"/>
            <a:ext cx="1390616" cy="1667129"/>
          </a:xfrm>
          <a:prstGeom prst="rect">
            <a:avLst/>
          </a:prstGeom>
        </p:spPr>
      </p:pic>
      <p:pic>
        <p:nvPicPr>
          <p:cNvPr id="18" name="2">
            <a:extLst>
              <a:ext uri="{FF2B5EF4-FFF2-40B4-BE49-F238E27FC236}">
                <a16:creationId xmlns:a16="http://schemas.microsoft.com/office/drawing/2014/main" id="{0ED715C6-C437-451F-A961-9A560C7A2DC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" r="493"/>
          <a:stretch/>
        </p:blipFill>
        <p:spPr>
          <a:xfrm>
            <a:off x="5357727" y="3982047"/>
            <a:ext cx="1795186" cy="2849082"/>
          </a:xfrm>
          <a:prstGeom prst="rect">
            <a:avLst/>
          </a:prstGeom>
        </p:spPr>
      </p:pic>
      <p:pic>
        <p:nvPicPr>
          <p:cNvPr id="21" name="4">
            <a:hlinkClick r:id="rId9" action="ppaction://hlinksldjump"/>
            <a:extLst>
              <a:ext uri="{FF2B5EF4-FFF2-40B4-BE49-F238E27FC236}">
                <a16:creationId xmlns:a16="http://schemas.microsoft.com/office/drawing/2014/main" id="{3EDA5146-0B17-4497-AD5F-B29219DCA1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3640" y="4462126"/>
            <a:ext cx="1889648" cy="2105887"/>
          </a:xfrm>
          <a:prstGeom prst="rect">
            <a:avLst/>
          </a:prstGeom>
        </p:spPr>
      </p:pic>
      <p:pic>
        <p:nvPicPr>
          <p:cNvPr id="13" name="icicles-shiny-bells_M1EL5r4_">
            <a:hlinkClick r:id="" action="ppaction://media"/>
            <a:extLst>
              <a:ext uri="{FF2B5EF4-FFF2-40B4-BE49-F238E27FC236}">
                <a16:creationId xmlns:a16="http://schemas.microsoft.com/office/drawing/2014/main" id="{49DE5E87-E94C-4547-AF47-BCC39D1DE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56383" y="245977"/>
            <a:ext cx="609600" cy="609600"/>
          </a:xfrm>
          <a:prstGeom prst="rect">
            <a:avLst/>
          </a:prstGeom>
        </p:spPr>
      </p:pic>
      <p:sp>
        <p:nvSpPr>
          <p:cNvPr id="31" name="Rounded Rectangular Callout 18">
            <a:extLst>
              <a:ext uri="{FF2B5EF4-FFF2-40B4-BE49-F238E27FC236}">
                <a16:creationId xmlns:a16="http://schemas.microsoft.com/office/drawing/2014/main" id="{BBD27573-91DE-4271-88E1-F85CF54D9C90}"/>
              </a:ext>
            </a:extLst>
          </p:cNvPr>
          <p:cNvSpPr/>
          <p:nvPr/>
        </p:nvSpPr>
        <p:spPr>
          <a:xfrm>
            <a:off x="710388" y="674659"/>
            <a:ext cx="3459623" cy="1276485"/>
          </a:xfrm>
          <a:prstGeom prst="wedgeRoundRectCallout">
            <a:avLst>
              <a:gd name="adj1" fmla="val -26993"/>
              <a:gd name="adj2" fmla="val -16522"/>
              <a:gd name="adj3" fmla="val 16667"/>
            </a:avLst>
          </a:prstGeom>
          <a:solidFill>
            <a:schemeClr val="bg1"/>
          </a:solidFill>
          <a:ln w="38100">
            <a:solidFill>
              <a:srgbClr val="216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A </a:t>
            </a:r>
            <a:r>
              <a:rPr lang="en-GB" dirty="0" err="1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Numberblock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has been ringing the bell. Click the bell to work out who it is.</a:t>
            </a:r>
          </a:p>
        </p:txBody>
      </p:sp>
      <p:sp>
        <p:nvSpPr>
          <p:cNvPr id="32" name="Rounded Rectangular Callout 41">
            <a:extLst>
              <a:ext uri="{FF2B5EF4-FFF2-40B4-BE49-F238E27FC236}">
                <a16:creationId xmlns:a16="http://schemas.microsoft.com/office/drawing/2014/main" id="{43DD598B-3157-41BE-92D7-2E376DDED50C}"/>
              </a:ext>
            </a:extLst>
          </p:cNvPr>
          <p:cNvSpPr/>
          <p:nvPr/>
        </p:nvSpPr>
        <p:spPr>
          <a:xfrm>
            <a:off x="6023462" y="3017924"/>
            <a:ext cx="1795186" cy="792418"/>
          </a:xfrm>
          <a:prstGeom prst="wedgeRoundRectCallout">
            <a:avLst>
              <a:gd name="adj1" fmla="val -27020"/>
              <a:gd name="adj2" fmla="val 64468"/>
              <a:gd name="adj3" fmla="val 16667"/>
            </a:avLst>
          </a:prstGeom>
          <a:solidFill>
            <a:schemeClr val="bg1"/>
          </a:solidFill>
          <a:ln w="38100">
            <a:solidFill>
              <a:srgbClr val="F88E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sp>
        <p:nvSpPr>
          <p:cNvPr id="24" name="Rounded Rectangular Callout 41">
            <a:extLst>
              <a:ext uri="{FF2B5EF4-FFF2-40B4-BE49-F238E27FC236}">
                <a16:creationId xmlns:a16="http://schemas.microsoft.com/office/drawing/2014/main" id="{FC78E1D3-C8AE-4BA4-8BE9-FE8ED07428B7}"/>
              </a:ext>
            </a:extLst>
          </p:cNvPr>
          <p:cNvSpPr/>
          <p:nvPr/>
        </p:nvSpPr>
        <p:spPr>
          <a:xfrm>
            <a:off x="4442287" y="1724555"/>
            <a:ext cx="1795186" cy="792418"/>
          </a:xfrm>
          <a:prstGeom prst="wedgeRoundRectCallout">
            <a:avLst>
              <a:gd name="adj1" fmla="val -20653"/>
              <a:gd name="adj2" fmla="val 63266"/>
              <a:gd name="adj3" fmla="val 16667"/>
            </a:avLst>
          </a:prstGeom>
          <a:solidFill>
            <a:schemeClr val="bg1"/>
          </a:solidFill>
          <a:ln w="38100">
            <a:solidFill>
              <a:srgbClr val="30C4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</p:spTree>
    <p:extLst>
      <p:ext uri="{BB962C8B-B14F-4D97-AF65-F5344CB8AC3E}">
        <p14:creationId xmlns:p14="http://schemas.microsoft.com/office/powerpoint/2010/main" val="263661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2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292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292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292"/>
                            </p:stCondLst>
                            <p:childTnLst>
                              <p:par>
                                <p:cTn id="4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EC154BB4-9D6B-400C-8552-68A96463AD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953" r="18041" b="953"/>
          <a:stretch/>
        </p:blipFill>
        <p:spPr>
          <a:xfrm>
            <a:off x="438112" y="417682"/>
            <a:ext cx="8248688" cy="5978626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CDCF8C-902A-4A40-8C53-7FBE879AB3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20" b="7597"/>
          <a:stretch/>
        </p:blipFill>
        <p:spPr>
          <a:xfrm>
            <a:off x="0" y="5297440"/>
            <a:ext cx="9144000" cy="1560560"/>
          </a:xfrm>
          <a:prstGeom prst="rect">
            <a:avLst/>
          </a:prstGeom>
        </p:spPr>
      </p:pic>
      <p:sp>
        <p:nvSpPr>
          <p:cNvPr id="25" name="Right Arrow 1">
            <a:hlinkClick r:id="rId6" action="ppaction://hlinksldjump"/>
            <a:extLst>
              <a:ext uri="{FF2B5EF4-FFF2-40B4-BE49-F238E27FC236}">
                <a16:creationId xmlns:a16="http://schemas.microsoft.com/office/drawing/2014/main" id="{241DA12F-5B65-41A9-A113-D290730DC97F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2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  <p:pic>
        <p:nvPicPr>
          <p:cNvPr id="20" name="4">
            <a:extLst>
              <a:ext uri="{FF2B5EF4-FFF2-40B4-BE49-F238E27FC236}">
                <a16:creationId xmlns:a16="http://schemas.microsoft.com/office/drawing/2014/main" id="{00983024-17CA-4E97-A2E9-194251DDDB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3640" y="4462126"/>
            <a:ext cx="1889648" cy="2105887"/>
          </a:xfrm>
          <a:prstGeom prst="rect">
            <a:avLst/>
          </a:prstGeom>
        </p:spPr>
      </p:pic>
      <p:pic>
        <p:nvPicPr>
          <p:cNvPr id="2" name="icicles-shiny-bells_M1EL5r4_">
            <a:hlinkClick r:id="" action="ppaction://media"/>
            <a:extLst>
              <a:ext uri="{FF2B5EF4-FFF2-40B4-BE49-F238E27FC236}">
                <a16:creationId xmlns:a16="http://schemas.microsoft.com/office/drawing/2014/main" id="{9E264F65-2269-469A-A337-AB878CD4F7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56383" y="245977"/>
            <a:ext cx="609600" cy="609600"/>
          </a:xfrm>
          <a:prstGeom prst="rect">
            <a:avLst/>
          </a:prstGeom>
        </p:spPr>
      </p:pic>
      <p:sp>
        <p:nvSpPr>
          <p:cNvPr id="22" name="Rounded Rectangular Callout 41">
            <a:extLst>
              <a:ext uri="{FF2B5EF4-FFF2-40B4-BE49-F238E27FC236}">
                <a16:creationId xmlns:a16="http://schemas.microsoft.com/office/drawing/2014/main" id="{60500EDA-B55E-4164-82DE-4520961B2C13}"/>
              </a:ext>
            </a:extLst>
          </p:cNvPr>
          <p:cNvSpPr/>
          <p:nvPr/>
        </p:nvSpPr>
        <p:spPr>
          <a:xfrm>
            <a:off x="5680193" y="2688950"/>
            <a:ext cx="3204887" cy="1398372"/>
          </a:xfrm>
          <a:prstGeom prst="wedgeRoundRectCallout">
            <a:avLst>
              <a:gd name="adj1" fmla="val 18613"/>
              <a:gd name="adj2" fmla="val 59627"/>
              <a:gd name="adj3" fmla="val 16667"/>
            </a:avLst>
          </a:prstGeom>
          <a:solidFill>
            <a:schemeClr val="bg1"/>
          </a:solidFill>
          <a:ln w="38100">
            <a:solidFill>
              <a:srgbClr val="41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That’s right! I rang the bell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Numberlings" pitchFamily="2" charset="0"/>
                <a:ea typeface="Roboto" panose="02000000000000000000" pitchFamily="2" charset="0"/>
              </a:rPr>
              <a:t>4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times. Can you clap your hands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Numberlings" pitchFamily="2" charset="0"/>
                <a:ea typeface="Roboto" panose="02000000000000000000" pitchFamily="2" charset="0"/>
              </a:rPr>
              <a:t>4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times? </a:t>
            </a:r>
          </a:p>
        </p:txBody>
      </p:sp>
      <p:pic>
        <p:nvPicPr>
          <p:cNvPr id="10" name="bell">
            <a:extLst>
              <a:ext uri="{FF2B5EF4-FFF2-40B4-BE49-F238E27FC236}">
                <a16:creationId xmlns:a16="http://schemas.microsoft.com/office/drawing/2014/main" id="{961A5F9B-777B-4928-B721-A4052093AB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67734">
            <a:off x="1621391" y="2787654"/>
            <a:ext cx="1390616" cy="166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9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40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2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292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sky">
            <a:extLst>
              <a:ext uri="{FF2B5EF4-FFF2-40B4-BE49-F238E27FC236}">
                <a16:creationId xmlns:a16="http://schemas.microsoft.com/office/drawing/2014/main" id="{A549D5E5-1768-48E3-9BBA-BC671328E7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953" r="18041" b="953"/>
          <a:stretch/>
        </p:blipFill>
        <p:spPr>
          <a:xfrm>
            <a:off x="438112" y="417682"/>
            <a:ext cx="8248688" cy="5978626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5F0CA43-46F5-4D6B-AFCD-F6C34269A7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36"/>
          <a:stretch/>
        </p:blipFill>
        <p:spPr>
          <a:xfrm>
            <a:off x="7013" y="5077614"/>
            <a:ext cx="9144000" cy="1780083"/>
          </a:xfrm>
          <a:prstGeom prst="rect">
            <a:avLst/>
          </a:prstGeom>
        </p:spPr>
      </p:pic>
      <p:sp>
        <p:nvSpPr>
          <p:cNvPr id="31" name="Rounded Rectangular Callout 18">
            <a:extLst>
              <a:ext uri="{FF2B5EF4-FFF2-40B4-BE49-F238E27FC236}">
                <a16:creationId xmlns:a16="http://schemas.microsoft.com/office/drawing/2014/main" id="{BBD27573-91DE-4271-88E1-F85CF54D9C90}"/>
              </a:ext>
            </a:extLst>
          </p:cNvPr>
          <p:cNvSpPr/>
          <p:nvPr/>
        </p:nvSpPr>
        <p:spPr>
          <a:xfrm>
            <a:off x="710387" y="674659"/>
            <a:ext cx="4737913" cy="1599170"/>
          </a:xfrm>
          <a:prstGeom prst="wedgeRoundRectCallout">
            <a:avLst>
              <a:gd name="adj1" fmla="val -26993"/>
              <a:gd name="adj2" fmla="val -16522"/>
              <a:gd name="adj3" fmla="val 16667"/>
            </a:avLst>
          </a:prstGeom>
          <a:solidFill>
            <a:schemeClr val="bg1"/>
          </a:solidFill>
          <a:ln w="38100">
            <a:solidFill>
              <a:srgbClr val="216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Can you work out which </a:t>
            </a:r>
            <a:r>
              <a:rPr lang="en-GB" dirty="0" err="1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Numberblock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has been counting the snowflakes falling from the sky? Click the sky to watch them fall!</a:t>
            </a:r>
          </a:p>
        </p:txBody>
      </p:sp>
      <p:sp>
        <p:nvSpPr>
          <p:cNvPr id="32" name="Rounded Rectangular Callout 41">
            <a:extLst>
              <a:ext uri="{FF2B5EF4-FFF2-40B4-BE49-F238E27FC236}">
                <a16:creationId xmlns:a16="http://schemas.microsoft.com/office/drawing/2014/main" id="{43DD598B-3157-41BE-92D7-2E376DDED50C}"/>
              </a:ext>
            </a:extLst>
          </p:cNvPr>
          <p:cNvSpPr/>
          <p:nvPr/>
        </p:nvSpPr>
        <p:spPr>
          <a:xfrm>
            <a:off x="5730099" y="685575"/>
            <a:ext cx="1795186" cy="792418"/>
          </a:xfrm>
          <a:prstGeom prst="wedgeRoundRectCallout">
            <a:avLst>
              <a:gd name="adj1" fmla="val -27020"/>
              <a:gd name="adj2" fmla="val 64468"/>
              <a:gd name="adj3" fmla="val 16667"/>
            </a:avLst>
          </a:prstGeom>
          <a:solidFill>
            <a:schemeClr val="bg1"/>
          </a:solidFill>
          <a:ln w="38100">
            <a:solidFill>
              <a:srgbClr val="5829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sp>
        <p:nvSpPr>
          <p:cNvPr id="24" name="Rounded Rectangular Callout 41">
            <a:extLst>
              <a:ext uri="{FF2B5EF4-FFF2-40B4-BE49-F238E27FC236}">
                <a16:creationId xmlns:a16="http://schemas.microsoft.com/office/drawing/2014/main" id="{FC78E1D3-C8AE-4BA4-8BE9-FE8ED07428B7}"/>
              </a:ext>
            </a:extLst>
          </p:cNvPr>
          <p:cNvSpPr/>
          <p:nvPr/>
        </p:nvSpPr>
        <p:spPr>
          <a:xfrm>
            <a:off x="2167670" y="2408321"/>
            <a:ext cx="1795186" cy="792418"/>
          </a:xfrm>
          <a:prstGeom prst="wedgeRoundRectCallout">
            <a:avLst>
              <a:gd name="adj1" fmla="val 36349"/>
              <a:gd name="adj2" fmla="val 63454"/>
              <a:gd name="adj3" fmla="val 16667"/>
            </a:avLst>
          </a:prstGeom>
          <a:solidFill>
            <a:schemeClr val="bg1"/>
          </a:solidFill>
          <a:ln w="38100">
            <a:solidFill>
              <a:srgbClr val="30C4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pic>
        <p:nvPicPr>
          <p:cNvPr id="13" name="7">
            <a:hlinkClick r:id="rId4" action="ppaction://hlinksldjump"/>
            <a:extLst>
              <a:ext uri="{FF2B5EF4-FFF2-40B4-BE49-F238E27FC236}">
                <a16:creationId xmlns:a16="http://schemas.microsoft.com/office/drawing/2014/main" id="{D549EE59-6946-44A8-B8F4-D9850A0296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5"/>
          <a:stretch/>
        </p:blipFill>
        <p:spPr>
          <a:xfrm>
            <a:off x="6741718" y="847056"/>
            <a:ext cx="2371140" cy="62261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1546F4-47C1-4158-9D64-E9BD5268BC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59015" b="61286"/>
          <a:stretch/>
        </p:blipFill>
        <p:spPr>
          <a:xfrm>
            <a:off x="2755196" y="2090949"/>
            <a:ext cx="1033870" cy="10843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A70B8DA-5447-49FC-903D-06DE51B807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5" t="949" r="3027" b="64850"/>
          <a:stretch/>
        </p:blipFill>
        <p:spPr>
          <a:xfrm>
            <a:off x="1489344" y="1989802"/>
            <a:ext cx="937385" cy="9656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744A27A-29CF-4FE1-A9C6-1C4AB43DE8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16" t="72449" r="3018" b="6466"/>
          <a:stretch/>
        </p:blipFill>
        <p:spPr>
          <a:xfrm>
            <a:off x="523701" y="2838634"/>
            <a:ext cx="1033870" cy="106508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5833CED-4E42-4551-981A-576912069C9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5" t="30718" r="29677" b="42093"/>
          <a:stretch/>
        </p:blipFill>
        <p:spPr>
          <a:xfrm>
            <a:off x="2249234" y="3175309"/>
            <a:ext cx="987508" cy="85619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3F3EA3B-E316-40C5-9564-A8C5C4CEFBF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1" t="53953" r="8529" b="27902"/>
          <a:stretch/>
        </p:blipFill>
        <p:spPr>
          <a:xfrm>
            <a:off x="2029800" y="1119364"/>
            <a:ext cx="963092" cy="92022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7A2FD5D-1A04-499A-9AF2-9B946B037A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5" t="949" r="3027" b="64850"/>
          <a:stretch/>
        </p:blipFill>
        <p:spPr>
          <a:xfrm>
            <a:off x="3192247" y="763629"/>
            <a:ext cx="937385" cy="96568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E263DFB-2C23-42E3-B4D4-1224097BA88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5" t="30718" r="29677" b="42093"/>
          <a:stretch/>
        </p:blipFill>
        <p:spPr>
          <a:xfrm>
            <a:off x="878226" y="942865"/>
            <a:ext cx="987508" cy="856193"/>
          </a:xfrm>
          <a:prstGeom prst="rect">
            <a:avLst/>
          </a:prstGeom>
        </p:spPr>
      </p:pic>
      <p:pic>
        <p:nvPicPr>
          <p:cNvPr id="14" name="5">
            <a:extLst>
              <a:ext uri="{FF2B5EF4-FFF2-40B4-BE49-F238E27FC236}">
                <a16:creationId xmlns:a16="http://schemas.microsoft.com/office/drawing/2014/main" id="{FD09BEB9-67AB-41AE-B808-BFFE1337DEC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9"/>
          <a:stretch/>
        </p:blipFill>
        <p:spPr>
          <a:xfrm>
            <a:off x="3867232" y="2735218"/>
            <a:ext cx="1862867" cy="4242173"/>
          </a:xfrm>
          <a:prstGeom prst="rect">
            <a:avLst/>
          </a:prstGeom>
        </p:spPr>
      </p:pic>
      <p:pic>
        <p:nvPicPr>
          <p:cNvPr id="3" name="6">
            <a:extLst>
              <a:ext uri="{FF2B5EF4-FFF2-40B4-BE49-F238E27FC236}">
                <a16:creationId xmlns:a16="http://schemas.microsoft.com/office/drawing/2014/main" id="{8F25A683-5047-4358-ACE4-EC0153B53A9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3" r="43320" b="4259"/>
          <a:stretch/>
        </p:blipFill>
        <p:spPr>
          <a:xfrm>
            <a:off x="5730099" y="1855002"/>
            <a:ext cx="1473564" cy="495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6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0800000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500"/>
                            </p:stCondLst>
                            <p:childTnLst>
                              <p:par>
                                <p:cTn id="7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500"/>
                            </p:stCondLst>
                            <p:childTnLst>
                              <p:par>
                                <p:cTn id="8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9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0"/>
                            </p:stCondLst>
                            <p:childTnLst>
                              <p:par>
                                <p:cTn id="9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1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7500"/>
                            </p:stCondLst>
                            <p:childTnLst>
                              <p:par>
                                <p:cTn id="1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EC154BB4-9D6B-400C-8552-68A96463AD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953" r="18041" b="953"/>
          <a:stretch/>
        </p:blipFill>
        <p:spPr>
          <a:xfrm>
            <a:off x="438112" y="417682"/>
            <a:ext cx="8248688" cy="5978626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CDCF8C-902A-4A40-8C53-7FBE879AB3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20" b="7597"/>
          <a:stretch/>
        </p:blipFill>
        <p:spPr>
          <a:xfrm>
            <a:off x="0" y="5297440"/>
            <a:ext cx="9144000" cy="1560560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2E4702A-3408-4320-B0F9-D2016287F2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155078"/>
              </p:ext>
            </p:extLst>
          </p:nvPr>
        </p:nvGraphicFramePr>
        <p:xfrm>
          <a:off x="794177" y="3378905"/>
          <a:ext cx="4907775" cy="1919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1555">
                  <a:extLst>
                    <a:ext uri="{9D8B030D-6E8A-4147-A177-3AD203B41FA5}">
                      <a16:colId xmlns:a16="http://schemas.microsoft.com/office/drawing/2014/main" val="4201300094"/>
                    </a:ext>
                  </a:extLst>
                </a:gridCol>
                <a:gridCol w="981555">
                  <a:extLst>
                    <a:ext uri="{9D8B030D-6E8A-4147-A177-3AD203B41FA5}">
                      <a16:colId xmlns:a16="http://schemas.microsoft.com/office/drawing/2014/main" val="152578284"/>
                    </a:ext>
                  </a:extLst>
                </a:gridCol>
                <a:gridCol w="981555">
                  <a:extLst>
                    <a:ext uri="{9D8B030D-6E8A-4147-A177-3AD203B41FA5}">
                      <a16:colId xmlns:a16="http://schemas.microsoft.com/office/drawing/2014/main" val="565821406"/>
                    </a:ext>
                  </a:extLst>
                </a:gridCol>
                <a:gridCol w="981555">
                  <a:extLst>
                    <a:ext uri="{9D8B030D-6E8A-4147-A177-3AD203B41FA5}">
                      <a16:colId xmlns:a16="http://schemas.microsoft.com/office/drawing/2014/main" val="3032256622"/>
                    </a:ext>
                  </a:extLst>
                </a:gridCol>
                <a:gridCol w="981555">
                  <a:extLst>
                    <a:ext uri="{9D8B030D-6E8A-4147-A177-3AD203B41FA5}">
                      <a16:colId xmlns:a16="http://schemas.microsoft.com/office/drawing/2014/main" val="3185908649"/>
                    </a:ext>
                  </a:extLst>
                </a:gridCol>
              </a:tblGrid>
              <a:tr h="95965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02365"/>
                  </a:ext>
                </a:extLst>
              </a:tr>
              <a:tr h="95965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736267"/>
                  </a:ext>
                </a:extLst>
              </a:tr>
            </a:tbl>
          </a:graphicData>
        </a:graphic>
      </p:graphicFrame>
      <p:sp>
        <p:nvSpPr>
          <p:cNvPr id="25" name="Right Arrow 1">
            <a:hlinkClick r:id="rId4" action="ppaction://hlinksldjump"/>
            <a:extLst>
              <a:ext uri="{FF2B5EF4-FFF2-40B4-BE49-F238E27FC236}">
                <a16:creationId xmlns:a16="http://schemas.microsoft.com/office/drawing/2014/main" id="{241DA12F-5B65-41A9-A113-D290730DC97F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2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  <p:pic>
        <p:nvPicPr>
          <p:cNvPr id="18" name="7">
            <a:extLst>
              <a:ext uri="{FF2B5EF4-FFF2-40B4-BE49-F238E27FC236}">
                <a16:creationId xmlns:a16="http://schemas.microsoft.com/office/drawing/2014/main" id="{6EEA566F-4338-4810-974E-F3C8ADE6B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3200" y="847056"/>
            <a:ext cx="2559658" cy="6226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4A91CA-DD8F-46F5-95DC-7357A8AA97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r="59015" b="61286"/>
          <a:stretch/>
        </p:blipFill>
        <p:spPr>
          <a:xfrm>
            <a:off x="1802878" y="3334204"/>
            <a:ext cx="937385" cy="9831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8BE87FF-08EA-4685-B562-83DD843D76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5" t="949" r="3027" b="64850"/>
          <a:stretch/>
        </p:blipFill>
        <p:spPr>
          <a:xfrm>
            <a:off x="2799829" y="3365128"/>
            <a:ext cx="937385" cy="96568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979D4BA-2EA2-4586-AC3F-FDC4F81CC3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16" t="72449" r="3018" b="6466"/>
          <a:stretch/>
        </p:blipFill>
        <p:spPr>
          <a:xfrm>
            <a:off x="811637" y="3350331"/>
            <a:ext cx="963092" cy="9921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35D1CF8-EAA8-46D2-9DE9-9598733EB6A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5" t="30718" r="29677" b="42093"/>
          <a:stretch/>
        </p:blipFill>
        <p:spPr>
          <a:xfrm>
            <a:off x="3760257" y="3458203"/>
            <a:ext cx="937385" cy="81273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FA0BF0A-D985-4301-96FC-E5EABF7908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1" t="53953" r="8529" b="27902"/>
          <a:stretch/>
        </p:blipFill>
        <p:spPr>
          <a:xfrm>
            <a:off x="4748385" y="3405094"/>
            <a:ext cx="963092" cy="920228"/>
          </a:xfrm>
          <a:prstGeom prst="rect">
            <a:avLst/>
          </a:prstGeom>
        </p:spPr>
      </p:pic>
      <p:sp>
        <p:nvSpPr>
          <p:cNvPr id="40" name="Rounded Rectangular Callout 41">
            <a:extLst>
              <a:ext uri="{FF2B5EF4-FFF2-40B4-BE49-F238E27FC236}">
                <a16:creationId xmlns:a16="http://schemas.microsoft.com/office/drawing/2014/main" id="{4E1EE938-F42D-49EC-8CFB-EC1C38D69411}"/>
              </a:ext>
            </a:extLst>
          </p:cNvPr>
          <p:cNvSpPr/>
          <p:nvPr/>
        </p:nvSpPr>
        <p:spPr>
          <a:xfrm>
            <a:off x="3003511" y="675684"/>
            <a:ext cx="3684430" cy="1398372"/>
          </a:xfrm>
          <a:prstGeom prst="wedgeRoundRectCallout">
            <a:avLst>
              <a:gd name="adj1" fmla="val 54030"/>
              <a:gd name="adj2" fmla="val -8488"/>
              <a:gd name="adj3" fmla="val 16667"/>
            </a:avLst>
          </a:prstGeom>
          <a:solidFill>
            <a:schemeClr val="bg1"/>
          </a:solidFill>
          <a:ln w="38100">
            <a:solidFill>
              <a:srgbClr val="B97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That’s right! There were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Numberlings" pitchFamily="2" charset="0"/>
                <a:ea typeface="Roboto" panose="02000000000000000000" pitchFamily="2" charset="0"/>
              </a:rPr>
              <a:t>7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snowflakes. Can you tell a partner how you knew that?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75750914-1ECC-4895-A4F5-335C821D480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75" t="949" r="3027" b="64850"/>
          <a:stretch/>
        </p:blipFill>
        <p:spPr>
          <a:xfrm>
            <a:off x="818705" y="4331751"/>
            <a:ext cx="937385" cy="96568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4FFCB66-D974-4B9B-A767-E93CA8A57E4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5" t="30718" r="29677" b="42093"/>
          <a:stretch/>
        </p:blipFill>
        <p:spPr>
          <a:xfrm>
            <a:off x="1798183" y="4405776"/>
            <a:ext cx="937385" cy="81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9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4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0AEF6F9-8241-4652-8CDF-F8ED15124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t="169" r="21703" b="473"/>
          <a:stretch>
            <a:fillRect/>
          </a:stretch>
        </p:blipFill>
        <p:spPr>
          <a:xfrm>
            <a:off x="433208" y="417252"/>
            <a:ext cx="8277585" cy="5999570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78C6C38-B63B-4021-8358-5282DC90C2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834" y="1329591"/>
            <a:ext cx="1810646" cy="18106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848206C-73A6-419F-8CE8-76B11C21B0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4419">
            <a:off x="1400265" y="1770037"/>
            <a:ext cx="1667686" cy="16676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2F3A08-20ED-4620-85BB-76F4FA6D14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551" y="2295296"/>
            <a:ext cx="1167291" cy="2241612"/>
          </a:xfrm>
          <a:prstGeom prst="rect">
            <a:avLst/>
          </a:prstGeom>
        </p:spPr>
      </p:pic>
      <p:pic>
        <p:nvPicPr>
          <p:cNvPr id="4" name="rudolf">
            <a:extLst>
              <a:ext uri="{FF2B5EF4-FFF2-40B4-BE49-F238E27FC236}">
                <a16:creationId xmlns:a16="http://schemas.microsoft.com/office/drawing/2014/main" id="{6F7471F4-161B-48BB-ADC7-8CD2AF4F3F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4258" y="4409233"/>
            <a:ext cx="3000396" cy="2121146"/>
          </a:xfrm>
          <a:prstGeom prst="rect">
            <a:avLst/>
          </a:prstGeom>
        </p:spPr>
      </p:pic>
      <p:pic>
        <p:nvPicPr>
          <p:cNvPr id="43" name="candy peice back">
            <a:extLst>
              <a:ext uri="{FF2B5EF4-FFF2-40B4-BE49-F238E27FC236}">
                <a16:creationId xmlns:a16="http://schemas.microsoft.com/office/drawing/2014/main" id="{A98E7CE5-1F41-41F1-A804-847DC66A05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60465">
            <a:off x="2241687" y="3124663"/>
            <a:ext cx="652854" cy="6528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poles">
            <a:extLst>
              <a:ext uri="{FF2B5EF4-FFF2-40B4-BE49-F238E27FC236}">
                <a16:creationId xmlns:a16="http://schemas.microsoft.com/office/drawing/2014/main" id="{74CE08F5-3391-4467-9145-C31A1D794B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8" y="2535457"/>
            <a:ext cx="3799643" cy="26057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221124-03A5-493C-B86E-81127A06914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8" r="-2576" b="7548"/>
          <a:stretch/>
        </p:blipFill>
        <p:spPr>
          <a:xfrm>
            <a:off x="0" y="1868825"/>
            <a:ext cx="1475410" cy="4989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E37E80-E019-4932-A5EE-59F959C516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7" y="2557994"/>
            <a:ext cx="1164486" cy="1164486"/>
          </a:xfrm>
          <a:prstGeom prst="rect">
            <a:avLst/>
          </a:prstGeom>
          <a:effectLst>
            <a:outerShdw blurRad="50800" dist="50800" dir="5400000" sx="97000" sy="97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B22A8A-EF36-4251-BFF3-D061B2EB7E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3" y="26324"/>
            <a:ext cx="1667686" cy="1667686"/>
          </a:xfrm>
          <a:prstGeom prst="rect">
            <a:avLst/>
          </a:prstGeom>
        </p:spPr>
      </p:pic>
      <p:sp>
        <p:nvSpPr>
          <p:cNvPr id="31" name="Rounded Rectangular Callout 18">
            <a:extLst>
              <a:ext uri="{FF2B5EF4-FFF2-40B4-BE49-F238E27FC236}">
                <a16:creationId xmlns:a16="http://schemas.microsoft.com/office/drawing/2014/main" id="{BBD27573-91DE-4271-88E1-F85CF54D9C90}"/>
              </a:ext>
            </a:extLst>
          </p:cNvPr>
          <p:cNvSpPr/>
          <p:nvPr/>
        </p:nvSpPr>
        <p:spPr>
          <a:xfrm>
            <a:off x="683751" y="636473"/>
            <a:ext cx="3198169" cy="1533894"/>
          </a:xfrm>
          <a:prstGeom prst="wedgeRoundRectCallout">
            <a:avLst>
              <a:gd name="adj1" fmla="val -26993"/>
              <a:gd name="adj2" fmla="val -16522"/>
              <a:gd name="adj3" fmla="val 16667"/>
            </a:avLst>
          </a:prstGeom>
          <a:solidFill>
            <a:schemeClr val="bg1"/>
          </a:solidFill>
          <a:ln w="38100">
            <a:solidFill>
              <a:srgbClr val="216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Somebody has been hiding candy canes for the other </a:t>
            </a:r>
            <a:r>
              <a:rPr lang="en-GB" dirty="0" err="1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Numberblocks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to find! Who is it?</a:t>
            </a:r>
          </a:p>
        </p:txBody>
      </p:sp>
      <p:pic>
        <p:nvPicPr>
          <p:cNvPr id="24" name="9">
            <a:extLst>
              <a:ext uri="{FF2B5EF4-FFF2-40B4-BE49-F238E27FC236}">
                <a16:creationId xmlns:a16="http://schemas.microsoft.com/office/drawing/2014/main" id="{E5A2A2BE-02B1-42D9-88AE-6AD8C3E5818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2" t="-394" r="8350" b="394"/>
          <a:stretch/>
        </p:blipFill>
        <p:spPr>
          <a:xfrm>
            <a:off x="6358171" y="590719"/>
            <a:ext cx="1816748" cy="622373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8B9EF42-94E7-49CD-8EAA-F664AAECB1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54" y="3481532"/>
            <a:ext cx="1203860" cy="120386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4AC1D74-96C0-4275-BBAF-90367A88CF1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7460" y="4069268"/>
            <a:ext cx="329520" cy="32952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3F832D5-7CA8-4198-9660-A18C30FFB74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67939">
            <a:off x="3612107" y="5188400"/>
            <a:ext cx="703590" cy="703590"/>
          </a:xfrm>
          <a:prstGeom prst="rect">
            <a:avLst/>
          </a:prstGeom>
          <a:effectLst>
            <a:outerShdw blurRad="50800" dist="50800" dir="5400000" sx="97000" sy="97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1CE367C-999C-4C9E-85E3-FF83E97DDEA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3492">
            <a:off x="3323324" y="3916594"/>
            <a:ext cx="703590" cy="703590"/>
          </a:xfrm>
          <a:prstGeom prst="rect">
            <a:avLst/>
          </a:prstGeom>
          <a:effectLst>
            <a:outerShdw blurRad="50800" dist="50800" dir="5400000" sx="97000" sy="97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8" name="daxon2">
            <a:extLst>
              <a:ext uri="{FF2B5EF4-FFF2-40B4-BE49-F238E27FC236}">
                <a16:creationId xmlns:a16="http://schemas.microsoft.com/office/drawing/2014/main" id="{AF1018AE-EE50-40D6-B54C-BE627D3C30C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5666" y="3566168"/>
            <a:ext cx="1910646" cy="1350742"/>
          </a:xfrm>
          <a:prstGeom prst="rect">
            <a:avLst/>
          </a:prstGeom>
        </p:spPr>
      </p:pic>
      <p:sp>
        <p:nvSpPr>
          <p:cNvPr id="33" name="Rounded Rectangular Callout 41">
            <a:extLst>
              <a:ext uri="{FF2B5EF4-FFF2-40B4-BE49-F238E27FC236}">
                <a16:creationId xmlns:a16="http://schemas.microsoft.com/office/drawing/2014/main" id="{0C198C1C-04D8-4784-878F-6ED6172BC157}"/>
              </a:ext>
            </a:extLst>
          </p:cNvPr>
          <p:cNvSpPr/>
          <p:nvPr/>
        </p:nvSpPr>
        <p:spPr>
          <a:xfrm>
            <a:off x="6882830" y="1022254"/>
            <a:ext cx="1795186" cy="792418"/>
          </a:xfrm>
          <a:prstGeom prst="wedgeRoundRectCallout">
            <a:avLst>
              <a:gd name="adj1" fmla="val -31598"/>
              <a:gd name="adj2" fmla="val 62767"/>
              <a:gd name="adj3" fmla="val 16667"/>
            </a:avLst>
          </a:prstGeom>
          <a:solidFill>
            <a:schemeClr val="bg1"/>
          </a:solidFill>
          <a:ln w="38100">
            <a:solidFill>
              <a:srgbClr val="79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ACA4B9D-FE68-4D6D-B05E-44BFAA07944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1353" y="2751172"/>
            <a:ext cx="453609" cy="453609"/>
          </a:xfrm>
          <a:prstGeom prst="rect">
            <a:avLst/>
          </a:prstGeom>
          <a:effectLst>
            <a:outerShdw blurRad="50800" dist="50800" dir="5400000" sx="97000" sy="97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3B8F48F-B813-4594-92F9-A51CE05C518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7278">
            <a:off x="5853552" y="3368904"/>
            <a:ext cx="453609" cy="453609"/>
          </a:xfrm>
          <a:prstGeom prst="rect">
            <a:avLst/>
          </a:prstGeom>
          <a:effectLst>
            <a:outerShdw blurRad="50800" dist="50800" dir="5400000" sx="97000" sy="97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44" name="candy piece front">
            <a:extLst>
              <a:ext uri="{FF2B5EF4-FFF2-40B4-BE49-F238E27FC236}">
                <a16:creationId xmlns:a16="http://schemas.microsoft.com/office/drawing/2014/main" id="{F442FF4A-932E-44F2-897B-B3B63E2ABD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4" t="-3704" r="52836" b="79050"/>
          <a:stretch/>
        </p:blipFill>
        <p:spPr>
          <a:xfrm rot="2960465">
            <a:off x="2622491" y="3114063"/>
            <a:ext cx="167524" cy="16095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965DD4D-B7D3-463A-A72D-914902D542F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26668">
            <a:off x="-203088" y="4517310"/>
            <a:ext cx="1467134" cy="1467134"/>
          </a:xfrm>
          <a:prstGeom prst="rect">
            <a:avLst/>
          </a:prstGeom>
          <a:effectLst>
            <a:outerShdw blurRad="50800" dist="50800" dir="5400000" sx="97000" sy="97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1" name="8">
            <a:hlinkClick r:id="rId18" action="ppaction://hlinksldjump"/>
            <a:extLst>
              <a:ext uri="{FF2B5EF4-FFF2-40B4-BE49-F238E27FC236}">
                <a16:creationId xmlns:a16="http://schemas.microsoft.com/office/drawing/2014/main" id="{5C0F96F9-4EAB-43F5-BEAC-47C1767B271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7083" y="4106828"/>
            <a:ext cx="1960578" cy="2575942"/>
          </a:xfrm>
          <a:prstGeom prst="rect">
            <a:avLst/>
          </a:prstGeom>
        </p:spPr>
      </p:pic>
      <p:pic>
        <p:nvPicPr>
          <p:cNvPr id="19" name="6">
            <a:extLst>
              <a:ext uri="{FF2B5EF4-FFF2-40B4-BE49-F238E27FC236}">
                <a16:creationId xmlns:a16="http://schemas.microsoft.com/office/drawing/2014/main" id="{51BF65B8-AC8E-4209-BC39-B931B92148E3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3" r="41458" b="4259"/>
          <a:stretch/>
        </p:blipFill>
        <p:spPr>
          <a:xfrm>
            <a:off x="7769742" y="3042554"/>
            <a:ext cx="1199770" cy="3614090"/>
          </a:xfrm>
          <a:prstGeom prst="rect">
            <a:avLst/>
          </a:prstGeom>
        </p:spPr>
      </p:pic>
      <p:sp>
        <p:nvSpPr>
          <p:cNvPr id="32" name="Rounded Rectangular Callout 41">
            <a:extLst>
              <a:ext uri="{FF2B5EF4-FFF2-40B4-BE49-F238E27FC236}">
                <a16:creationId xmlns:a16="http://schemas.microsoft.com/office/drawing/2014/main" id="{43DD598B-3157-41BE-92D7-2E376DDED50C}"/>
              </a:ext>
            </a:extLst>
          </p:cNvPr>
          <p:cNvSpPr/>
          <p:nvPr/>
        </p:nvSpPr>
        <p:spPr>
          <a:xfrm>
            <a:off x="6749971" y="5770174"/>
            <a:ext cx="1795186" cy="792418"/>
          </a:xfrm>
          <a:prstGeom prst="wedgeRoundRectCallout">
            <a:avLst>
              <a:gd name="adj1" fmla="val 33601"/>
              <a:gd name="adj2" fmla="val -57893"/>
              <a:gd name="adj3" fmla="val 16667"/>
            </a:avLst>
          </a:prstGeom>
          <a:solidFill>
            <a:schemeClr val="bg1"/>
          </a:solidFill>
          <a:ln w="38100">
            <a:solidFill>
              <a:srgbClr val="5829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</p:spTree>
    <p:extLst>
      <p:ext uri="{BB962C8B-B14F-4D97-AF65-F5344CB8AC3E}">
        <p14:creationId xmlns:p14="http://schemas.microsoft.com/office/powerpoint/2010/main" val="347318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0AEF6F9-8241-4652-8CDF-F8ED15124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t="169" r="21703" b="473"/>
          <a:stretch>
            <a:fillRect/>
          </a:stretch>
        </p:blipFill>
        <p:spPr>
          <a:xfrm>
            <a:off x="433208" y="417252"/>
            <a:ext cx="8277585" cy="5999570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78C6C38-B63B-4021-8358-5282DC90C2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834" y="1329591"/>
            <a:ext cx="1810646" cy="18106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848206C-73A6-419F-8CE8-76B11C21B0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4419">
            <a:off x="1400265" y="1770037"/>
            <a:ext cx="1667686" cy="16676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2F3A08-20ED-4620-85BB-76F4FA6D14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551" y="2295296"/>
            <a:ext cx="1167291" cy="2241612"/>
          </a:xfrm>
          <a:prstGeom prst="rect">
            <a:avLst/>
          </a:prstGeom>
        </p:spPr>
      </p:pic>
      <p:pic>
        <p:nvPicPr>
          <p:cNvPr id="4" name="rudolf">
            <a:extLst>
              <a:ext uri="{FF2B5EF4-FFF2-40B4-BE49-F238E27FC236}">
                <a16:creationId xmlns:a16="http://schemas.microsoft.com/office/drawing/2014/main" id="{6F7471F4-161B-48BB-ADC7-8CD2AF4F3F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4258" y="4409233"/>
            <a:ext cx="3000396" cy="2121146"/>
          </a:xfrm>
          <a:prstGeom prst="rect">
            <a:avLst/>
          </a:prstGeom>
        </p:spPr>
      </p:pic>
      <p:pic>
        <p:nvPicPr>
          <p:cNvPr id="43" name="candy peice back">
            <a:extLst>
              <a:ext uri="{FF2B5EF4-FFF2-40B4-BE49-F238E27FC236}">
                <a16:creationId xmlns:a16="http://schemas.microsoft.com/office/drawing/2014/main" id="{A98E7CE5-1F41-41F1-A804-847DC66A05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60465">
            <a:off x="2241687" y="3124663"/>
            <a:ext cx="652854" cy="6528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poles">
            <a:extLst>
              <a:ext uri="{FF2B5EF4-FFF2-40B4-BE49-F238E27FC236}">
                <a16:creationId xmlns:a16="http://schemas.microsoft.com/office/drawing/2014/main" id="{74CE08F5-3391-4467-9145-C31A1D794B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8" y="2535457"/>
            <a:ext cx="3799643" cy="26057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221124-03A5-493C-B86E-81127A06914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8" r="-2576" b="7548"/>
          <a:stretch/>
        </p:blipFill>
        <p:spPr>
          <a:xfrm>
            <a:off x="0" y="1868825"/>
            <a:ext cx="1475410" cy="4989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E37E80-E019-4932-A5EE-59F959C516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7" y="2557994"/>
            <a:ext cx="1164486" cy="11644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B22A8A-EF36-4251-BFF3-D061B2EB7E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3" y="26324"/>
            <a:ext cx="1667686" cy="166768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8B9EF42-94E7-49CD-8EAA-F664AAECB1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54" y="3481532"/>
            <a:ext cx="1203860" cy="120386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4AC1D74-96C0-4275-BBAF-90367A88CF1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7460" y="4069268"/>
            <a:ext cx="329520" cy="3295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3F832D5-7CA8-4198-9660-A18C30FFB7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67939">
            <a:off x="3612107" y="5188400"/>
            <a:ext cx="703590" cy="7035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1CE367C-999C-4C9E-85E3-FF83E97DDEA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3492">
            <a:off x="3323324" y="3916594"/>
            <a:ext cx="703590" cy="7035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daxon2">
            <a:extLst>
              <a:ext uri="{FF2B5EF4-FFF2-40B4-BE49-F238E27FC236}">
                <a16:creationId xmlns:a16="http://schemas.microsoft.com/office/drawing/2014/main" id="{AF1018AE-EE50-40D6-B54C-BE627D3C30C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5666" y="3566168"/>
            <a:ext cx="1910646" cy="135074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ACA4B9D-FE68-4D6D-B05E-44BFAA07944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1353" y="2751172"/>
            <a:ext cx="453609" cy="453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3B8F48F-B813-4594-92F9-A51CE05C518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7278">
            <a:off x="5853552" y="3368904"/>
            <a:ext cx="453609" cy="453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candy piece front">
            <a:extLst>
              <a:ext uri="{FF2B5EF4-FFF2-40B4-BE49-F238E27FC236}">
                <a16:creationId xmlns:a16="http://schemas.microsoft.com/office/drawing/2014/main" id="{F442FF4A-932E-44F2-897B-B3B63E2ABD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4" t="-3704" r="52836" b="79050"/>
          <a:stretch/>
        </p:blipFill>
        <p:spPr>
          <a:xfrm rot="2960465">
            <a:off x="2622491" y="3114063"/>
            <a:ext cx="167524" cy="16095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965DD4D-B7D3-463A-A72D-914902D542F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26668">
            <a:off x="-203088" y="4517310"/>
            <a:ext cx="1467134" cy="1467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7" name="Right Arrow 1">
            <a:hlinkClick r:id="rId17" action="ppaction://hlinksldjump"/>
            <a:extLst>
              <a:ext uri="{FF2B5EF4-FFF2-40B4-BE49-F238E27FC236}">
                <a16:creationId xmlns:a16="http://schemas.microsoft.com/office/drawing/2014/main" id="{0E689D28-0EE2-46BC-B8B7-97F5D9D30583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2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  <p:sp>
        <p:nvSpPr>
          <p:cNvPr id="28" name="Rounded Rectangular Callout 41">
            <a:extLst>
              <a:ext uri="{FF2B5EF4-FFF2-40B4-BE49-F238E27FC236}">
                <a16:creationId xmlns:a16="http://schemas.microsoft.com/office/drawing/2014/main" id="{57B36894-3092-4671-9199-55EE86C83173}"/>
              </a:ext>
            </a:extLst>
          </p:cNvPr>
          <p:cNvSpPr/>
          <p:nvPr/>
        </p:nvSpPr>
        <p:spPr>
          <a:xfrm>
            <a:off x="5575978" y="1308874"/>
            <a:ext cx="3336041" cy="1685400"/>
          </a:xfrm>
          <a:prstGeom prst="wedgeRoundRectCallout">
            <a:avLst>
              <a:gd name="adj1" fmla="val -15686"/>
              <a:gd name="adj2" fmla="val 57050"/>
              <a:gd name="adj3" fmla="val 16667"/>
            </a:avLst>
          </a:prstGeom>
          <a:solidFill>
            <a:schemeClr val="bg1"/>
          </a:solidFill>
          <a:ln w="38100">
            <a:solidFill>
              <a:srgbClr val="F63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That’s right! It was me – </a:t>
            </a:r>
            <a:r>
              <a:rPr lang="en-GB" dirty="0" err="1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Octoblock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. I hid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Numberlings" pitchFamily="2" charset="0"/>
                <a:ea typeface="Roboto" panose="02000000000000000000" pitchFamily="2" charset="0"/>
              </a:rPr>
              <a:t>8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candy canes. Can you click on me to count them and check?</a:t>
            </a:r>
          </a:p>
        </p:txBody>
      </p:sp>
      <p:pic>
        <p:nvPicPr>
          <p:cNvPr id="29" name="2candy">
            <a:extLst>
              <a:ext uri="{FF2B5EF4-FFF2-40B4-BE49-F238E27FC236}">
                <a16:creationId xmlns:a16="http://schemas.microsoft.com/office/drawing/2014/main" id="{125208C1-C7CD-46B5-B206-04259956648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6315">
            <a:off x="-157526" y="3254224"/>
            <a:ext cx="1586645" cy="15866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2candy">
            <a:extLst>
              <a:ext uri="{FF2B5EF4-FFF2-40B4-BE49-F238E27FC236}">
                <a16:creationId xmlns:a16="http://schemas.microsoft.com/office/drawing/2014/main" id="{F528C64A-CED4-4A42-AD8C-A1419BCB1C7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6315">
            <a:off x="513777" y="3254224"/>
            <a:ext cx="1586645" cy="15866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2candy">
            <a:extLst>
              <a:ext uri="{FF2B5EF4-FFF2-40B4-BE49-F238E27FC236}">
                <a16:creationId xmlns:a16="http://schemas.microsoft.com/office/drawing/2014/main" id="{583B875D-94EE-42CE-9F26-4355D2517E3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6315">
            <a:off x="1185080" y="3254224"/>
            <a:ext cx="1586645" cy="15866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2candy">
            <a:extLst>
              <a:ext uri="{FF2B5EF4-FFF2-40B4-BE49-F238E27FC236}">
                <a16:creationId xmlns:a16="http://schemas.microsoft.com/office/drawing/2014/main" id="{E7EFF3C6-416E-47F6-A4BC-E3DA8D1EE86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6315">
            <a:off x="1856383" y="3254224"/>
            <a:ext cx="1586645" cy="15866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2candy">
            <a:extLst>
              <a:ext uri="{FF2B5EF4-FFF2-40B4-BE49-F238E27FC236}">
                <a16:creationId xmlns:a16="http://schemas.microsoft.com/office/drawing/2014/main" id="{6D2218C0-9E94-43AE-B167-B5E198D9322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6315">
            <a:off x="2527686" y="3254224"/>
            <a:ext cx="1586645" cy="15866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2candy">
            <a:extLst>
              <a:ext uri="{FF2B5EF4-FFF2-40B4-BE49-F238E27FC236}">
                <a16:creationId xmlns:a16="http://schemas.microsoft.com/office/drawing/2014/main" id="{C63B7BD9-8BB3-40DA-90AD-9AFA23C704A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6315">
            <a:off x="3198989" y="3254224"/>
            <a:ext cx="1586645" cy="15866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2candy">
            <a:extLst>
              <a:ext uri="{FF2B5EF4-FFF2-40B4-BE49-F238E27FC236}">
                <a16:creationId xmlns:a16="http://schemas.microsoft.com/office/drawing/2014/main" id="{868F5A19-0A13-40F4-9D49-C82BB0761B5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6315">
            <a:off x="3870292" y="3254224"/>
            <a:ext cx="1586645" cy="15866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0" name="2candy">
            <a:extLst>
              <a:ext uri="{FF2B5EF4-FFF2-40B4-BE49-F238E27FC236}">
                <a16:creationId xmlns:a16="http://schemas.microsoft.com/office/drawing/2014/main" id="{6EAA196A-DAB4-4580-8233-162A69FB281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6315">
            <a:off x="4541595" y="3254224"/>
            <a:ext cx="1586645" cy="15866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1" name="8">
            <a:extLst>
              <a:ext uri="{FF2B5EF4-FFF2-40B4-BE49-F238E27FC236}">
                <a16:creationId xmlns:a16="http://schemas.microsoft.com/office/drawing/2014/main" id="{7A65AD56-F49F-4DA1-9E76-49914DF7F6A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7083" y="4106828"/>
            <a:ext cx="1960578" cy="257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5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0"/>
                            </p:stCondLst>
                            <p:childTnLst>
                              <p:par>
                                <p:cTn id="1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000"/>
                            </p:stCondLst>
                            <p:childTnLst>
                              <p:par>
                                <p:cTn id="1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000"/>
                            </p:stCondLst>
                            <p:childTnLst>
                              <p:par>
                                <p:cTn id="1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90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0AEF6F9-8241-4652-8CDF-F8ED15124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t="169" r="21703" b="473"/>
          <a:stretch>
            <a:fillRect/>
          </a:stretch>
        </p:blipFill>
        <p:spPr>
          <a:xfrm>
            <a:off x="433208" y="417252"/>
            <a:ext cx="8277585" cy="5999570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21" name="9">
            <a:extLst>
              <a:ext uri="{FF2B5EF4-FFF2-40B4-BE49-F238E27FC236}">
                <a16:creationId xmlns:a16="http://schemas.microsoft.com/office/drawing/2014/main" id="{7B66621B-6415-4C52-9D68-966F57DF15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1" t="-570" r="-1093" b="570"/>
          <a:stretch/>
        </p:blipFill>
        <p:spPr>
          <a:xfrm>
            <a:off x="7334568" y="753732"/>
            <a:ext cx="1962447" cy="5999571"/>
          </a:xfrm>
          <a:prstGeom prst="rect">
            <a:avLst/>
          </a:prstGeom>
        </p:spPr>
      </p:pic>
      <p:sp>
        <p:nvSpPr>
          <p:cNvPr id="31" name="Rounded Rectangular Callout 18">
            <a:extLst>
              <a:ext uri="{FF2B5EF4-FFF2-40B4-BE49-F238E27FC236}">
                <a16:creationId xmlns:a16="http://schemas.microsoft.com/office/drawing/2014/main" id="{BBD27573-91DE-4271-88E1-F85CF54D9C90}"/>
              </a:ext>
            </a:extLst>
          </p:cNvPr>
          <p:cNvSpPr/>
          <p:nvPr/>
        </p:nvSpPr>
        <p:spPr>
          <a:xfrm>
            <a:off x="694063" y="636473"/>
            <a:ext cx="4565443" cy="1338579"/>
          </a:xfrm>
          <a:prstGeom prst="wedgeRoundRectCallout">
            <a:avLst>
              <a:gd name="adj1" fmla="val -26993"/>
              <a:gd name="adj2" fmla="val -16522"/>
              <a:gd name="adj3" fmla="val 16667"/>
            </a:avLst>
          </a:prstGeom>
          <a:solidFill>
            <a:schemeClr val="bg1"/>
          </a:solidFill>
          <a:ln w="38100">
            <a:solidFill>
              <a:srgbClr val="216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A </a:t>
            </a:r>
            <a:r>
              <a:rPr lang="en-GB" dirty="0" err="1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Numberblock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has been sorting the presents into the sack. Who is it? </a:t>
            </a:r>
          </a:p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Click the sack to sort the presents!</a:t>
            </a:r>
          </a:p>
        </p:txBody>
      </p:sp>
      <p:pic>
        <p:nvPicPr>
          <p:cNvPr id="24" name="7">
            <a:extLst>
              <a:ext uri="{FF2B5EF4-FFF2-40B4-BE49-F238E27FC236}">
                <a16:creationId xmlns:a16="http://schemas.microsoft.com/office/drawing/2014/main" id="{28AB815B-B0F1-4A03-8D8C-22E45E1438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50"/>
          <a:stretch/>
        </p:blipFill>
        <p:spPr>
          <a:xfrm>
            <a:off x="4700964" y="2151937"/>
            <a:ext cx="1753811" cy="4706063"/>
          </a:xfrm>
          <a:prstGeom prst="rect">
            <a:avLst/>
          </a:prstGeom>
        </p:spPr>
      </p:pic>
      <p:pic>
        <p:nvPicPr>
          <p:cNvPr id="6" name="sack back">
            <a:extLst>
              <a:ext uri="{FF2B5EF4-FFF2-40B4-BE49-F238E27FC236}">
                <a16:creationId xmlns:a16="http://schemas.microsoft.com/office/drawing/2014/main" id="{4396622F-F8CC-456A-A9A3-A55A44A38A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26" y="3912408"/>
            <a:ext cx="3583051" cy="2945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EC0EF6-5D69-4CCE-9829-C5987EECEE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432" y="4707355"/>
            <a:ext cx="1355697" cy="13556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39EDF8F-EAC1-4D74-8A1D-7775F52877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294" y="4748861"/>
            <a:ext cx="1355697" cy="13556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22429D3-9A6E-40F4-8E36-75EEB854F2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159" y="4884240"/>
            <a:ext cx="1355697" cy="13556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3CB424C-E3DA-49E4-A9BD-2D742E3165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262" y="4865830"/>
            <a:ext cx="1355697" cy="13556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F73E8BF-D53D-4D4B-97EE-761D98CEC1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063" y="4819439"/>
            <a:ext cx="1355697" cy="13556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7F9BC9-2869-4C93-9483-DB8D9C809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995" y="4824324"/>
            <a:ext cx="1355697" cy="13556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9D41336-BB4D-4CAE-8344-3E6D5093E6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09" y="4767271"/>
            <a:ext cx="1355697" cy="13556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028BA9F-8105-4C22-8258-E9E2F449C2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243" y="4799805"/>
            <a:ext cx="1355697" cy="13556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CAA1DD2-42B5-4211-A071-B43DB03E15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414" y="4833660"/>
            <a:ext cx="1355697" cy="13556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25E2AD8-17AA-4987-81A7-18663B1C5F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832" y="4859755"/>
            <a:ext cx="1355697" cy="1355697"/>
          </a:xfrm>
          <a:prstGeom prst="rect">
            <a:avLst/>
          </a:prstGeom>
        </p:spPr>
      </p:pic>
      <p:pic>
        <p:nvPicPr>
          <p:cNvPr id="3" name="sack front">
            <a:extLst>
              <a:ext uri="{FF2B5EF4-FFF2-40B4-BE49-F238E27FC236}">
                <a16:creationId xmlns:a16="http://schemas.microsoft.com/office/drawing/2014/main" id="{E24F3C0D-DE81-4973-96AC-DF3F92035F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26" y="3912408"/>
            <a:ext cx="3583051" cy="2945592"/>
          </a:xfrm>
          <a:prstGeom prst="rect">
            <a:avLst/>
          </a:prstGeom>
        </p:spPr>
      </p:pic>
      <p:pic>
        <p:nvPicPr>
          <p:cNvPr id="25" name="10">
            <a:hlinkClick r:id="rId8" action="ppaction://hlinksldjump"/>
            <a:extLst>
              <a:ext uri="{FF2B5EF4-FFF2-40B4-BE49-F238E27FC236}">
                <a16:creationId xmlns:a16="http://schemas.microsoft.com/office/drawing/2014/main" id="{A94A4DE5-849C-4A61-B6E1-0584FD22656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1" r="45003"/>
          <a:stretch/>
        </p:blipFill>
        <p:spPr>
          <a:xfrm>
            <a:off x="6315603" y="605806"/>
            <a:ext cx="1339093" cy="6217193"/>
          </a:xfrm>
          <a:prstGeom prst="rect">
            <a:avLst/>
          </a:prstGeom>
        </p:spPr>
      </p:pic>
      <p:sp>
        <p:nvSpPr>
          <p:cNvPr id="32" name="Rounded Rectangular Callout 41">
            <a:extLst>
              <a:ext uri="{FF2B5EF4-FFF2-40B4-BE49-F238E27FC236}">
                <a16:creationId xmlns:a16="http://schemas.microsoft.com/office/drawing/2014/main" id="{43DD598B-3157-41BE-92D7-2E376DDED50C}"/>
              </a:ext>
            </a:extLst>
          </p:cNvPr>
          <p:cNvSpPr/>
          <p:nvPr/>
        </p:nvSpPr>
        <p:spPr>
          <a:xfrm>
            <a:off x="7017098" y="3912408"/>
            <a:ext cx="1795186" cy="792418"/>
          </a:xfrm>
          <a:prstGeom prst="wedgeRoundRectCallout">
            <a:avLst>
              <a:gd name="adj1" fmla="val -7542"/>
              <a:gd name="adj2" fmla="val -63159"/>
              <a:gd name="adj3" fmla="val 16667"/>
            </a:avLst>
          </a:prstGeom>
          <a:solidFill>
            <a:schemeClr val="bg1"/>
          </a:solidFill>
          <a:ln w="38100">
            <a:solidFill>
              <a:srgbClr val="79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sp>
        <p:nvSpPr>
          <p:cNvPr id="33" name="Rounded Rectangular Callout 41">
            <a:extLst>
              <a:ext uri="{FF2B5EF4-FFF2-40B4-BE49-F238E27FC236}">
                <a16:creationId xmlns:a16="http://schemas.microsoft.com/office/drawing/2014/main" id="{0C198C1C-04D8-4784-878F-6ED6172BC157}"/>
              </a:ext>
            </a:extLst>
          </p:cNvPr>
          <p:cNvSpPr/>
          <p:nvPr/>
        </p:nvSpPr>
        <p:spPr>
          <a:xfrm>
            <a:off x="5072446" y="4504968"/>
            <a:ext cx="1795186" cy="792418"/>
          </a:xfrm>
          <a:prstGeom prst="wedgeRoundRectCallout">
            <a:avLst>
              <a:gd name="adj1" fmla="val -10398"/>
              <a:gd name="adj2" fmla="val -61002"/>
              <a:gd name="adj3" fmla="val 16667"/>
            </a:avLst>
          </a:prstGeom>
          <a:solidFill>
            <a:schemeClr val="bg1"/>
          </a:solidFill>
          <a:ln w="38100">
            <a:solidFill>
              <a:srgbClr val="B97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</p:spTree>
    <p:extLst>
      <p:ext uri="{BB962C8B-B14F-4D97-AF65-F5344CB8AC3E}">
        <p14:creationId xmlns:p14="http://schemas.microsoft.com/office/powerpoint/2010/main" val="353995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500"/>
                            </p:stCondLst>
                            <p:childTnLst>
                              <p:par>
                                <p:cTn id="5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0"/>
                            </p:stCondLst>
                            <p:childTnLst>
                              <p:par>
                                <p:cTn id="6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500"/>
                            </p:stCondLst>
                            <p:childTnLst>
                              <p:par>
                                <p:cTn id="6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8500"/>
                            </p:stCondLst>
                            <p:childTnLst>
                              <p:par>
                                <p:cTn id="7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0AEF6F9-8241-4652-8CDF-F8ED15124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t="169" r="21703" b="473"/>
          <a:stretch>
            <a:fillRect/>
          </a:stretch>
        </p:blipFill>
        <p:spPr>
          <a:xfrm>
            <a:off x="433208" y="417252"/>
            <a:ext cx="8277585" cy="5999570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sp>
        <p:nvSpPr>
          <p:cNvPr id="22" name="Right Arrow 1">
            <a:hlinkClick r:id="rId3" action="ppaction://hlinksldjump"/>
            <a:extLst>
              <a:ext uri="{FF2B5EF4-FFF2-40B4-BE49-F238E27FC236}">
                <a16:creationId xmlns:a16="http://schemas.microsoft.com/office/drawing/2014/main" id="{4DD7960E-F358-4B4F-8965-F4E897CDF3CB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2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  <p:sp>
        <p:nvSpPr>
          <p:cNvPr id="26" name="Rounded Rectangular Callout 41">
            <a:extLst>
              <a:ext uri="{FF2B5EF4-FFF2-40B4-BE49-F238E27FC236}">
                <a16:creationId xmlns:a16="http://schemas.microsoft.com/office/drawing/2014/main" id="{0F3F9B1E-0957-49E5-959D-7A5984C2005E}"/>
              </a:ext>
            </a:extLst>
          </p:cNvPr>
          <p:cNvSpPr/>
          <p:nvPr/>
        </p:nvSpPr>
        <p:spPr>
          <a:xfrm>
            <a:off x="2748856" y="591325"/>
            <a:ext cx="4298990" cy="1603228"/>
          </a:xfrm>
          <a:prstGeom prst="wedgeRoundRectCallout">
            <a:avLst>
              <a:gd name="adj1" fmla="val 34129"/>
              <a:gd name="adj2" fmla="val 54944"/>
              <a:gd name="adj3" fmla="val 16667"/>
            </a:avLst>
          </a:prstGeom>
          <a:solidFill>
            <a:schemeClr val="bg1"/>
          </a:solidFill>
          <a:ln w="38100">
            <a:solidFill>
              <a:srgbClr val="E920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That’s right! I have put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Numberlings" pitchFamily="2" charset="0"/>
                <a:ea typeface="Roboto" panose="02000000000000000000" pitchFamily="2" charset="0"/>
              </a:rPr>
              <a:t>10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presents in the sack. Are there enough presents for each </a:t>
            </a:r>
            <a:r>
              <a:rPr lang="en-GB" dirty="0" err="1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Numberblock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? Click me to check!</a:t>
            </a:r>
          </a:p>
        </p:txBody>
      </p:sp>
      <p:pic>
        <p:nvPicPr>
          <p:cNvPr id="4" name="numberblocks">
            <a:extLst>
              <a:ext uri="{FF2B5EF4-FFF2-40B4-BE49-F238E27FC236}">
                <a16:creationId xmlns:a16="http://schemas.microsoft.com/office/drawing/2014/main" id="{F186821C-5B08-4588-ADE8-F71794472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18" y="2506919"/>
            <a:ext cx="6955071" cy="3912228"/>
          </a:xfrm>
          <a:prstGeom prst="rect">
            <a:avLst/>
          </a:prstGeom>
        </p:spPr>
      </p:pic>
      <p:pic>
        <p:nvPicPr>
          <p:cNvPr id="49" name="number10">
            <a:extLst>
              <a:ext uri="{FF2B5EF4-FFF2-40B4-BE49-F238E27FC236}">
                <a16:creationId xmlns:a16="http://schemas.microsoft.com/office/drawing/2014/main" id="{FA09BDE7-678D-42C6-BBA7-CF3A2D0C5C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79" b="18292"/>
          <a:stretch/>
        </p:blipFill>
        <p:spPr>
          <a:xfrm>
            <a:off x="6891055" y="2506919"/>
            <a:ext cx="1211634" cy="3196597"/>
          </a:xfrm>
          <a:prstGeom prst="rect">
            <a:avLst/>
          </a:prstGeom>
        </p:spPr>
      </p:pic>
      <p:pic>
        <p:nvPicPr>
          <p:cNvPr id="29" name="p10">
            <a:extLst>
              <a:ext uri="{FF2B5EF4-FFF2-40B4-BE49-F238E27FC236}">
                <a16:creationId xmlns:a16="http://schemas.microsoft.com/office/drawing/2014/main" id="{2992156D-EAA2-4659-A954-9E35914C40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562" y="5705841"/>
            <a:ext cx="619941" cy="619941"/>
          </a:xfrm>
          <a:prstGeom prst="rect">
            <a:avLst/>
          </a:prstGeom>
        </p:spPr>
      </p:pic>
      <p:pic>
        <p:nvPicPr>
          <p:cNvPr id="40" name="p9">
            <a:extLst>
              <a:ext uri="{FF2B5EF4-FFF2-40B4-BE49-F238E27FC236}">
                <a16:creationId xmlns:a16="http://schemas.microsoft.com/office/drawing/2014/main" id="{B2E919F9-AB8F-4F52-A1F2-4A22714C87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15" y="5705841"/>
            <a:ext cx="619941" cy="619941"/>
          </a:xfrm>
          <a:prstGeom prst="rect">
            <a:avLst/>
          </a:prstGeom>
        </p:spPr>
      </p:pic>
      <p:pic>
        <p:nvPicPr>
          <p:cNvPr id="41" name="p8">
            <a:extLst>
              <a:ext uri="{FF2B5EF4-FFF2-40B4-BE49-F238E27FC236}">
                <a16:creationId xmlns:a16="http://schemas.microsoft.com/office/drawing/2014/main" id="{99E025D3-ECC5-4455-B367-472FD41FB5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316" y="5705841"/>
            <a:ext cx="619941" cy="619941"/>
          </a:xfrm>
          <a:prstGeom prst="rect">
            <a:avLst/>
          </a:prstGeom>
        </p:spPr>
      </p:pic>
      <p:pic>
        <p:nvPicPr>
          <p:cNvPr id="42" name="p7">
            <a:extLst>
              <a:ext uri="{FF2B5EF4-FFF2-40B4-BE49-F238E27FC236}">
                <a16:creationId xmlns:a16="http://schemas.microsoft.com/office/drawing/2014/main" id="{BCB9EF39-025B-47E7-B6A9-6AD58DD03D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550" y="5705841"/>
            <a:ext cx="619941" cy="619941"/>
          </a:xfrm>
          <a:prstGeom prst="rect">
            <a:avLst/>
          </a:prstGeom>
        </p:spPr>
      </p:pic>
      <p:pic>
        <p:nvPicPr>
          <p:cNvPr id="43" name="p6">
            <a:extLst>
              <a:ext uri="{FF2B5EF4-FFF2-40B4-BE49-F238E27FC236}">
                <a16:creationId xmlns:a16="http://schemas.microsoft.com/office/drawing/2014/main" id="{68C8BBBA-4B76-438D-BA8A-12227EB455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618" y="5705841"/>
            <a:ext cx="619941" cy="619941"/>
          </a:xfrm>
          <a:prstGeom prst="rect">
            <a:avLst/>
          </a:prstGeom>
        </p:spPr>
      </p:pic>
      <p:pic>
        <p:nvPicPr>
          <p:cNvPr id="44" name="p5">
            <a:extLst>
              <a:ext uri="{FF2B5EF4-FFF2-40B4-BE49-F238E27FC236}">
                <a16:creationId xmlns:a16="http://schemas.microsoft.com/office/drawing/2014/main" id="{300FE5C4-2CD2-42A9-8461-402168DC1F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469" y="5705841"/>
            <a:ext cx="619941" cy="619941"/>
          </a:xfrm>
          <a:prstGeom prst="rect">
            <a:avLst/>
          </a:prstGeom>
        </p:spPr>
      </p:pic>
      <p:pic>
        <p:nvPicPr>
          <p:cNvPr id="45" name="p4">
            <a:extLst>
              <a:ext uri="{FF2B5EF4-FFF2-40B4-BE49-F238E27FC236}">
                <a16:creationId xmlns:a16="http://schemas.microsoft.com/office/drawing/2014/main" id="{CC833869-FBD6-4C38-87A0-27F0A46B5A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388" y="5705841"/>
            <a:ext cx="619941" cy="619941"/>
          </a:xfrm>
          <a:prstGeom prst="rect">
            <a:avLst/>
          </a:prstGeom>
        </p:spPr>
      </p:pic>
      <p:pic>
        <p:nvPicPr>
          <p:cNvPr id="46" name="p2">
            <a:extLst>
              <a:ext uri="{FF2B5EF4-FFF2-40B4-BE49-F238E27FC236}">
                <a16:creationId xmlns:a16="http://schemas.microsoft.com/office/drawing/2014/main" id="{5616AEE0-57DA-4F9A-9906-F0BE4BD86A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826" y="5705841"/>
            <a:ext cx="619941" cy="619941"/>
          </a:xfrm>
          <a:prstGeom prst="rect">
            <a:avLst/>
          </a:prstGeom>
        </p:spPr>
      </p:pic>
      <p:pic>
        <p:nvPicPr>
          <p:cNvPr id="47" name="p1">
            <a:extLst>
              <a:ext uri="{FF2B5EF4-FFF2-40B4-BE49-F238E27FC236}">
                <a16:creationId xmlns:a16="http://schemas.microsoft.com/office/drawing/2014/main" id="{052CE660-0642-4172-91B8-9417EA5118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27" y="5705841"/>
            <a:ext cx="619941" cy="619941"/>
          </a:xfrm>
          <a:prstGeom prst="rect">
            <a:avLst/>
          </a:prstGeom>
        </p:spPr>
      </p:pic>
      <p:pic>
        <p:nvPicPr>
          <p:cNvPr id="48" name="p3">
            <a:extLst>
              <a:ext uri="{FF2B5EF4-FFF2-40B4-BE49-F238E27FC236}">
                <a16:creationId xmlns:a16="http://schemas.microsoft.com/office/drawing/2014/main" id="{A8505569-2628-4A6B-81A2-52F9703758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138" y="5705841"/>
            <a:ext cx="619941" cy="61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2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now">
            <a:extLst>
              <a:ext uri="{FF2B5EF4-FFF2-40B4-BE49-F238E27FC236}">
                <a16:creationId xmlns:a16="http://schemas.microsoft.com/office/drawing/2014/main" id="{30AEF6F9-8241-4652-8CDF-F8ED15124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t="169" r="21703" b="473"/>
          <a:stretch>
            <a:fillRect/>
          </a:stretch>
        </p:blipFill>
        <p:spPr>
          <a:xfrm>
            <a:off x="433208" y="417252"/>
            <a:ext cx="8277585" cy="5999570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sp>
        <p:nvSpPr>
          <p:cNvPr id="31" name="Rounded Rectangular Callout 18">
            <a:extLst>
              <a:ext uri="{FF2B5EF4-FFF2-40B4-BE49-F238E27FC236}">
                <a16:creationId xmlns:a16="http://schemas.microsoft.com/office/drawing/2014/main" id="{BBD27573-91DE-4271-88E1-F85CF54D9C90}"/>
              </a:ext>
            </a:extLst>
          </p:cNvPr>
          <p:cNvSpPr/>
          <p:nvPr/>
        </p:nvSpPr>
        <p:spPr>
          <a:xfrm>
            <a:off x="859317" y="636472"/>
            <a:ext cx="4770302" cy="1552774"/>
          </a:xfrm>
          <a:prstGeom prst="wedgeRoundRectCallout">
            <a:avLst>
              <a:gd name="adj1" fmla="val -26993"/>
              <a:gd name="adj2" fmla="val -16522"/>
              <a:gd name="adj3" fmla="val 16667"/>
            </a:avLst>
          </a:prstGeom>
          <a:solidFill>
            <a:schemeClr val="bg1"/>
          </a:solidFill>
          <a:ln w="38100">
            <a:solidFill>
              <a:srgbClr val="216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A </a:t>
            </a:r>
            <a:r>
              <a:rPr lang="en-GB" dirty="0" err="1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Numberblock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has been playing with the toy soldiers. Can you work out who it is? How many soldiers can you count? Click the snow to count!</a:t>
            </a:r>
          </a:p>
        </p:txBody>
      </p:sp>
      <p:sp>
        <p:nvSpPr>
          <p:cNvPr id="32" name="Rounded Rectangular Callout 41">
            <a:extLst>
              <a:ext uri="{FF2B5EF4-FFF2-40B4-BE49-F238E27FC236}">
                <a16:creationId xmlns:a16="http://schemas.microsoft.com/office/drawing/2014/main" id="{43DD598B-3157-41BE-92D7-2E376DDED50C}"/>
              </a:ext>
            </a:extLst>
          </p:cNvPr>
          <p:cNvSpPr/>
          <p:nvPr/>
        </p:nvSpPr>
        <p:spPr>
          <a:xfrm>
            <a:off x="7057730" y="3109884"/>
            <a:ext cx="1795186" cy="792418"/>
          </a:xfrm>
          <a:prstGeom prst="wedgeRoundRectCallout">
            <a:avLst>
              <a:gd name="adj1" fmla="val 28161"/>
              <a:gd name="adj2" fmla="val 60862"/>
              <a:gd name="adj3" fmla="val 16667"/>
            </a:avLst>
          </a:prstGeom>
          <a:solidFill>
            <a:schemeClr val="bg1"/>
          </a:solidFill>
          <a:ln w="38100">
            <a:solidFill>
              <a:srgbClr val="F63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sp>
        <p:nvSpPr>
          <p:cNvPr id="33" name="Rounded Rectangular Callout 41">
            <a:extLst>
              <a:ext uri="{FF2B5EF4-FFF2-40B4-BE49-F238E27FC236}">
                <a16:creationId xmlns:a16="http://schemas.microsoft.com/office/drawing/2014/main" id="{0C198C1C-04D8-4784-878F-6ED6172BC157}"/>
              </a:ext>
            </a:extLst>
          </p:cNvPr>
          <p:cNvSpPr/>
          <p:nvPr/>
        </p:nvSpPr>
        <p:spPr>
          <a:xfrm>
            <a:off x="4021282" y="2409466"/>
            <a:ext cx="1795186" cy="792418"/>
          </a:xfrm>
          <a:prstGeom prst="wedgeRoundRectCallout">
            <a:avLst>
              <a:gd name="adj1" fmla="val 28161"/>
              <a:gd name="adj2" fmla="val 60862"/>
              <a:gd name="adj3" fmla="val 16667"/>
            </a:avLst>
          </a:prstGeom>
          <a:solidFill>
            <a:schemeClr val="bg1"/>
          </a:solidFill>
          <a:ln w="38100">
            <a:solidFill>
              <a:srgbClr val="30C4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85594AE-A5F6-4263-800A-EC8C291CC9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007" y="3532811"/>
            <a:ext cx="1089027" cy="15404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0446481-7A47-4319-B5DD-39FC1701D5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631" y="3532811"/>
            <a:ext cx="1089027" cy="154044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6BCF094-A33E-4648-BCE2-8EC75CDCC6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383" y="3532811"/>
            <a:ext cx="1089027" cy="15404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76F1C91-7634-4CEF-AC35-E4E79009FB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59" y="3532811"/>
            <a:ext cx="1089027" cy="15404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905F8D5-A4FA-4AB9-AD2D-84CA18B111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256" y="3532811"/>
            <a:ext cx="1089027" cy="154044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D849F4B-A5E4-43D3-8886-9AE8FFD715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5" y="3532811"/>
            <a:ext cx="1089027" cy="1540446"/>
          </a:xfrm>
          <a:prstGeom prst="rect">
            <a:avLst/>
          </a:prstGeom>
        </p:spPr>
      </p:pic>
      <p:pic>
        <p:nvPicPr>
          <p:cNvPr id="21" name="5">
            <a:extLst>
              <a:ext uri="{FF2B5EF4-FFF2-40B4-BE49-F238E27FC236}">
                <a16:creationId xmlns:a16="http://schemas.microsoft.com/office/drawing/2014/main" id="{42DADB70-5CD8-4280-9A86-34F51CD7E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6455" y="3201884"/>
            <a:ext cx="1667243" cy="3614090"/>
          </a:xfrm>
          <a:prstGeom prst="rect">
            <a:avLst/>
          </a:prstGeom>
        </p:spPr>
      </p:pic>
      <p:pic>
        <p:nvPicPr>
          <p:cNvPr id="24" name="8">
            <a:extLst>
              <a:ext uri="{FF2B5EF4-FFF2-40B4-BE49-F238E27FC236}">
                <a16:creationId xmlns:a16="http://schemas.microsoft.com/office/drawing/2014/main" id="{6F69E445-C238-422D-B0DA-2ACAF1907D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5"/>
          <a:stretch/>
        </p:blipFill>
        <p:spPr>
          <a:xfrm>
            <a:off x="6999992" y="4058190"/>
            <a:ext cx="1880099" cy="2575942"/>
          </a:xfrm>
          <a:prstGeom prst="rect">
            <a:avLst/>
          </a:prstGeom>
        </p:spPr>
      </p:pic>
      <p:pic>
        <p:nvPicPr>
          <p:cNvPr id="19" name="6">
            <a:hlinkClick r:id="rId6" action="ppaction://hlinksldjump"/>
            <a:extLst>
              <a:ext uri="{FF2B5EF4-FFF2-40B4-BE49-F238E27FC236}">
                <a16:creationId xmlns:a16="http://schemas.microsoft.com/office/drawing/2014/main" id="{AE8C5183-2D12-4C2E-AFA7-BB06E6CC07D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9" r="43048" b="4259"/>
          <a:stretch/>
        </p:blipFill>
        <p:spPr>
          <a:xfrm>
            <a:off x="5846915" y="3086840"/>
            <a:ext cx="1210815" cy="361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6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8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2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12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12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1200" fill="hold">
                                          <p:stCondLst>
                                            <p:cond delay="4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2" presetClass="exit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8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8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8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8" fill="hold" nodeType="withEffect">
                                  <p:stCondLst>
                                    <p:cond delay="7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" presetClass="exit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>
            <a:extLst>
              <a:ext uri="{FF2B5EF4-FFF2-40B4-BE49-F238E27FC236}">
                <a16:creationId xmlns:a16="http://schemas.microsoft.com/office/drawing/2014/main" id="{175495FC-6299-47C7-A370-D00D251AF4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953" r="18041" b="953"/>
          <a:stretch/>
        </p:blipFill>
        <p:spPr>
          <a:xfrm>
            <a:off x="438112" y="417682"/>
            <a:ext cx="8248688" cy="5978626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B9F4DD-01A8-4F1D-9DAC-1C61C1EFF5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36"/>
          <a:stretch/>
        </p:blipFill>
        <p:spPr>
          <a:xfrm>
            <a:off x="7013" y="5077614"/>
            <a:ext cx="9144000" cy="17800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1D3856-2E9C-480E-8F3D-AEEF884FCF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804" y="1372765"/>
            <a:ext cx="2749766" cy="274976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398C858-DDFC-4034-AF91-8829F71A5F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5262" y="1057116"/>
            <a:ext cx="3366850" cy="4592163"/>
          </a:xfrm>
          <a:prstGeom prst="rect">
            <a:avLst/>
          </a:prstGeom>
        </p:spPr>
      </p:pic>
      <p:sp>
        <p:nvSpPr>
          <p:cNvPr id="83" name="Right Arrow 1">
            <a:hlinkClick r:id="rId6" action="ppaction://hlinksldjump"/>
            <a:extLst>
              <a:ext uri="{FF2B5EF4-FFF2-40B4-BE49-F238E27FC236}">
                <a16:creationId xmlns:a16="http://schemas.microsoft.com/office/drawing/2014/main" id="{1CD24B7C-CEEC-46A1-AA10-EF8EB274D23E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2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C2331C-39CA-4AC0-9AB7-48A1AE125C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165" y="5210064"/>
            <a:ext cx="595018" cy="7578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54537F2-C9B1-4957-90CE-DE4BC6F327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4" r="36284"/>
          <a:stretch/>
        </p:blipFill>
        <p:spPr>
          <a:xfrm>
            <a:off x="2363999" y="4007775"/>
            <a:ext cx="702883" cy="144125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11D1E48-40D9-48D4-9A0C-FD07B53DC3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6750" y="4677113"/>
            <a:ext cx="982442" cy="154383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E7521CE-9101-4480-94E8-897AB005CB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0557" y="3537514"/>
            <a:ext cx="945060" cy="204861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D0BE4B6-2174-406C-B55E-4114D0CB73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5946" y="2514755"/>
            <a:ext cx="1317613" cy="320500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32952A8B-8648-403C-8BBD-4918FE57CE6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9534" y="2117016"/>
            <a:ext cx="1803802" cy="42716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DC4696-7F50-47EA-9F8B-93F5E08F098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8313" y="5062847"/>
            <a:ext cx="1329805" cy="148197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DB7FC05-A641-493D-A044-840622F8221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6" t="19359" r="22625"/>
          <a:stretch/>
        </p:blipFill>
        <p:spPr>
          <a:xfrm>
            <a:off x="3616361" y="4728404"/>
            <a:ext cx="1583404" cy="1493262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8CF254EB-5009-4DF2-8C3D-C6A68887DF4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1377" y="4822903"/>
            <a:ext cx="1365894" cy="179460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33C5516-A2D5-40DA-B68E-4385299FAAFF}"/>
              </a:ext>
            </a:extLst>
          </p:cNvPr>
          <p:cNvGrpSpPr/>
          <p:nvPr/>
        </p:nvGrpSpPr>
        <p:grpSpPr>
          <a:xfrm>
            <a:off x="-142951" y="-612559"/>
            <a:ext cx="5404681" cy="3232632"/>
            <a:chOff x="-142951" y="-161226"/>
            <a:chExt cx="5404681" cy="323263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84CE79B-96FB-4DB9-82AF-1AF573645D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63" t="38349" r="25866" b="14515"/>
            <a:stretch/>
          </p:blipFill>
          <p:spPr>
            <a:xfrm>
              <a:off x="-142951" y="-161226"/>
              <a:ext cx="5404681" cy="3232632"/>
            </a:xfrm>
            <a:prstGeom prst="rect">
              <a:avLst/>
            </a:prstGeom>
          </p:spPr>
        </p:pic>
        <p:sp>
          <p:nvSpPr>
            <p:cNvPr id="29" name="Rounded Rectangular Callout 18">
              <a:extLst>
                <a:ext uri="{FF2B5EF4-FFF2-40B4-BE49-F238E27FC236}">
                  <a16:creationId xmlns:a16="http://schemas.microsoft.com/office/drawing/2014/main" id="{6D815906-5A8F-454B-B61A-2B399BCE15B5}"/>
                </a:ext>
              </a:extLst>
            </p:cNvPr>
            <p:cNvSpPr/>
            <p:nvPr/>
          </p:nvSpPr>
          <p:spPr>
            <a:xfrm>
              <a:off x="565308" y="1299342"/>
              <a:ext cx="4182719" cy="1493262"/>
            </a:xfrm>
            <a:prstGeom prst="wedgeRoundRectCallout">
              <a:avLst>
                <a:gd name="adj1" fmla="val -26993"/>
                <a:gd name="adj2" fmla="val -1652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12B0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Heinemann Roman" panose="02000503000000020004" pitchFamily="50" charset="0"/>
                  <a:ea typeface="Roboto" panose="02000000000000000000" pitchFamily="2" charset="0"/>
                </a:rPr>
                <a:t>The </a:t>
              </a:r>
              <a:r>
                <a:rPr lang="en-GB" dirty="0" err="1">
                  <a:solidFill>
                    <a:schemeClr val="tx1"/>
                  </a:solidFill>
                  <a:latin typeface="Heinemann Roman" panose="02000503000000020004" pitchFamily="50" charset="0"/>
                  <a:ea typeface="Roboto" panose="02000000000000000000" pitchFamily="2" charset="0"/>
                </a:rPr>
                <a:t>Numberblocks</a:t>
              </a:r>
              <a:r>
                <a:rPr lang="en-GB" dirty="0">
                  <a:solidFill>
                    <a:schemeClr val="tx1"/>
                  </a:solidFill>
                  <a:latin typeface="Heinemann Roman" panose="02000503000000020004" pitchFamily="50" charset="0"/>
                  <a:ea typeface="Roboto" panose="02000000000000000000" pitchFamily="2" charset="0"/>
                </a:rPr>
                <a:t> are busy getting ready for Christmas. Can you work out which </a:t>
              </a:r>
              <a:r>
                <a:rPr lang="en-GB" dirty="0" err="1">
                  <a:solidFill>
                    <a:schemeClr val="tx1"/>
                  </a:solidFill>
                  <a:latin typeface="Heinemann Roman" panose="02000503000000020004" pitchFamily="50" charset="0"/>
                  <a:ea typeface="Roboto" panose="02000000000000000000" pitchFamily="2" charset="0"/>
                </a:rPr>
                <a:t>Numberblock</a:t>
              </a:r>
              <a:r>
                <a:rPr lang="en-GB" dirty="0">
                  <a:solidFill>
                    <a:schemeClr val="tx1"/>
                  </a:solidFill>
                  <a:latin typeface="Heinemann Roman" panose="02000503000000020004" pitchFamily="50" charset="0"/>
                  <a:ea typeface="Roboto" panose="02000000000000000000" pitchFamily="2" charset="0"/>
                </a:rPr>
                <a:t> has been doing each task?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357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5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0AEF6F9-8241-4652-8CDF-F8ED15124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t="169" r="21703" b="473"/>
          <a:stretch>
            <a:fillRect/>
          </a:stretch>
        </p:blipFill>
        <p:spPr>
          <a:xfrm>
            <a:off x="433208" y="417252"/>
            <a:ext cx="8277585" cy="5999570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graphicFrame>
        <p:nvGraphicFramePr>
          <p:cNvPr id="28" name="Table 5">
            <a:extLst>
              <a:ext uri="{FF2B5EF4-FFF2-40B4-BE49-F238E27FC236}">
                <a16:creationId xmlns:a16="http://schemas.microsoft.com/office/drawing/2014/main" id="{04A348AD-1F39-4589-BEF8-058659721A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4936071"/>
              </p:ext>
            </p:extLst>
          </p:nvPr>
        </p:nvGraphicFramePr>
        <p:xfrm>
          <a:off x="575947" y="3591076"/>
          <a:ext cx="5184365" cy="2544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873">
                  <a:extLst>
                    <a:ext uri="{9D8B030D-6E8A-4147-A177-3AD203B41FA5}">
                      <a16:colId xmlns:a16="http://schemas.microsoft.com/office/drawing/2014/main" val="4201300094"/>
                    </a:ext>
                  </a:extLst>
                </a:gridCol>
                <a:gridCol w="1036873">
                  <a:extLst>
                    <a:ext uri="{9D8B030D-6E8A-4147-A177-3AD203B41FA5}">
                      <a16:colId xmlns:a16="http://schemas.microsoft.com/office/drawing/2014/main" val="152578284"/>
                    </a:ext>
                  </a:extLst>
                </a:gridCol>
                <a:gridCol w="1036873">
                  <a:extLst>
                    <a:ext uri="{9D8B030D-6E8A-4147-A177-3AD203B41FA5}">
                      <a16:colId xmlns:a16="http://schemas.microsoft.com/office/drawing/2014/main" val="565821406"/>
                    </a:ext>
                  </a:extLst>
                </a:gridCol>
                <a:gridCol w="1036873">
                  <a:extLst>
                    <a:ext uri="{9D8B030D-6E8A-4147-A177-3AD203B41FA5}">
                      <a16:colId xmlns:a16="http://schemas.microsoft.com/office/drawing/2014/main" val="3032256622"/>
                    </a:ext>
                  </a:extLst>
                </a:gridCol>
                <a:gridCol w="1036873">
                  <a:extLst>
                    <a:ext uri="{9D8B030D-6E8A-4147-A177-3AD203B41FA5}">
                      <a16:colId xmlns:a16="http://schemas.microsoft.com/office/drawing/2014/main" val="3185908649"/>
                    </a:ext>
                  </a:extLst>
                </a:gridCol>
              </a:tblGrid>
              <a:tr h="1272402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100476" marR="100476" marT="50238" marB="502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100476" marR="100476" marT="50238" marB="502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100476" marR="100476" marT="50238" marB="502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100476" marR="100476" marT="50238" marB="502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100476" marR="100476" marT="50238" marB="502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02365"/>
                  </a:ext>
                </a:extLst>
              </a:tr>
              <a:tr h="1272402">
                <a:tc>
                  <a:txBody>
                    <a:bodyPr/>
                    <a:lstStyle/>
                    <a:p>
                      <a:endParaRPr lang="en-GB" sz="2000"/>
                    </a:p>
                  </a:txBody>
                  <a:tcPr marL="100476" marR="100476" marT="50238" marB="502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100476" marR="100476" marT="50238" marB="502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100476" marR="100476" marT="50238" marB="502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100476" marR="100476" marT="50238" marB="502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 marL="100476" marR="100476" marT="50238" marB="5023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736267"/>
                  </a:ext>
                </a:extLst>
              </a:tr>
            </a:tbl>
          </a:graphicData>
        </a:graphic>
      </p:graphicFrame>
      <p:sp>
        <p:nvSpPr>
          <p:cNvPr id="11" name="Rounded Rectangular Callout 41">
            <a:extLst>
              <a:ext uri="{FF2B5EF4-FFF2-40B4-BE49-F238E27FC236}">
                <a16:creationId xmlns:a16="http://schemas.microsoft.com/office/drawing/2014/main" id="{500CE0EE-13AE-44B4-BC0C-911D36DD82AC}"/>
              </a:ext>
            </a:extLst>
          </p:cNvPr>
          <p:cNvSpPr/>
          <p:nvPr/>
        </p:nvSpPr>
        <p:spPr>
          <a:xfrm>
            <a:off x="5846915" y="1999302"/>
            <a:ext cx="2950481" cy="1136070"/>
          </a:xfrm>
          <a:prstGeom prst="wedgeRoundRectCallout">
            <a:avLst>
              <a:gd name="adj1" fmla="val 8200"/>
              <a:gd name="adj2" fmla="val 56261"/>
              <a:gd name="adj3" fmla="val 16667"/>
            </a:avLst>
          </a:prstGeom>
          <a:solidFill>
            <a:schemeClr val="bg1"/>
          </a:solidFill>
          <a:ln w="38100">
            <a:solidFill>
              <a:srgbClr val="5829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That’s right! I played with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Numberlings" pitchFamily="2" charset="0"/>
                <a:ea typeface="Roboto" panose="02000000000000000000" pitchFamily="2" charset="0"/>
              </a:rPr>
              <a:t>6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toy soldiers.</a:t>
            </a:r>
          </a:p>
        </p:txBody>
      </p:sp>
      <p:sp>
        <p:nvSpPr>
          <p:cNvPr id="12" name="Right Arrow 1">
            <a:hlinkClick r:id="rId3" action="ppaction://hlinksldjump"/>
            <a:extLst>
              <a:ext uri="{FF2B5EF4-FFF2-40B4-BE49-F238E27FC236}">
                <a16:creationId xmlns:a16="http://schemas.microsoft.com/office/drawing/2014/main" id="{9DAE1A94-AB69-487B-81C4-4161A92496CB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2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867A2E-AFB5-4834-9CD2-2B776787A0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839" y="3566995"/>
            <a:ext cx="1089027" cy="15404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952FBB-8C72-40FD-B7E1-720535FAFE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339" y="3566995"/>
            <a:ext cx="1089027" cy="15404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CCA641-B6F8-4BF5-B35F-B7C8EF21D7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338" y="3566995"/>
            <a:ext cx="1089027" cy="15404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AF2AEBB-90AC-4B63-899F-9887EC1854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837" y="3566995"/>
            <a:ext cx="1089027" cy="15404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EE3C0D-8BA3-4AE5-9FEC-6C4FD61949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52" y="4825800"/>
            <a:ext cx="1089027" cy="15404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D25661-1479-4CBD-8DD4-556C6432AD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52" y="3566995"/>
            <a:ext cx="1089027" cy="1540446"/>
          </a:xfrm>
          <a:prstGeom prst="rect">
            <a:avLst/>
          </a:prstGeom>
        </p:spPr>
      </p:pic>
      <p:pic>
        <p:nvPicPr>
          <p:cNvPr id="19" name="6">
            <a:extLst>
              <a:ext uri="{FF2B5EF4-FFF2-40B4-BE49-F238E27FC236}">
                <a16:creationId xmlns:a16="http://schemas.microsoft.com/office/drawing/2014/main" id="{AE8C5183-2D12-4C2E-AFA7-BB06E6CC07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23" r="43048" b="4259"/>
          <a:stretch/>
        </p:blipFill>
        <p:spPr>
          <a:xfrm>
            <a:off x="5968703" y="3086840"/>
            <a:ext cx="1089027" cy="361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9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549D5E5-1768-48E3-9BBA-BC671328E7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953" r="18041" b="953"/>
          <a:stretch/>
        </p:blipFill>
        <p:spPr>
          <a:xfrm>
            <a:off x="438112" y="417682"/>
            <a:ext cx="8248688" cy="5978626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5F0CA43-46F5-4D6B-AFCD-F6C34269A7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36"/>
          <a:stretch/>
        </p:blipFill>
        <p:spPr>
          <a:xfrm>
            <a:off x="7013" y="5077614"/>
            <a:ext cx="9144000" cy="1780083"/>
          </a:xfrm>
          <a:prstGeom prst="rect">
            <a:avLst/>
          </a:prstGeom>
        </p:spPr>
      </p:pic>
      <p:pic>
        <p:nvPicPr>
          <p:cNvPr id="4" name="tree">
            <a:extLst>
              <a:ext uri="{FF2B5EF4-FFF2-40B4-BE49-F238E27FC236}">
                <a16:creationId xmlns:a16="http://schemas.microsoft.com/office/drawing/2014/main" id="{9C143649-2BEB-4943-91BC-0949FECD28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93" y="-60568"/>
            <a:ext cx="3649364" cy="7008067"/>
          </a:xfrm>
          <a:prstGeom prst="rect">
            <a:avLst/>
          </a:prstGeom>
        </p:spPr>
      </p:pic>
      <p:pic>
        <p:nvPicPr>
          <p:cNvPr id="14" name="b5">
            <a:extLst>
              <a:ext uri="{FF2B5EF4-FFF2-40B4-BE49-F238E27FC236}">
                <a16:creationId xmlns:a16="http://schemas.microsoft.com/office/drawing/2014/main" id="{D0D17FE4-56D9-46C6-B1E0-F1073D2468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826621">
            <a:off x="1746993" y="2812204"/>
            <a:ext cx="625948" cy="578917"/>
          </a:xfrm>
          <a:prstGeom prst="rect">
            <a:avLst/>
          </a:prstGeom>
        </p:spPr>
      </p:pic>
      <p:pic>
        <p:nvPicPr>
          <p:cNvPr id="16" name="b4">
            <a:extLst>
              <a:ext uri="{FF2B5EF4-FFF2-40B4-BE49-F238E27FC236}">
                <a16:creationId xmlns:a16="http://schemas.microsoft.com/office/drawing/2014/main" id="{EDA97B27-F8D0-4913-823F-B2B569BE22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262" y="2469115"/>
            <a:ext cx="625948" cy="578917"/>
          </a:xfrm>
          <a:prstGeom prst="rect">
            <a:avLst/>
          </a:prstGeom>
        </p:spPr>
      </p:pic>
      <p:pic>
        <p:nvPicPr>
          <p:cNvPr id="23" name="b2">
            <a:extLst>
              <a:ext uri="{FF2B5EF4-FFF2-40B4-BE49-F238E27FC236}">
                <a16:creationId xmlns:a16="http://schemas.microsoft.com/office/drawing/2014/main" id="{5A30B282-1690-4EF2-A324-10094CC51A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744" y="1483718"/>
            <a:ext cx="625948" cy="578917"/>
          </a:xfrm>
          <a:prstGeom prst="rect">
            <a:avLst/>
          </a:prstGeom>
        </p:spPr>
      </p:pic>
      <p:pic>
        <p:nvPicPr>
          <p:cNvPr id="29" name="b8">
            <a:extLst>
              <a:ext uri="{FF2B5EF4-FFF2-40B4-BE49-F238E27FC236}">
                <a16:creationId xmlns:a16="http://schemas.microsoft.com/office/drawing/2014/main" id="{358EBA47-788F-45D7-BB20-EF18E4B8E0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9259" y="4118820"/>
            <a:ext cx="625947" cy="578917"/>
          </a:xfrm>
          <a:prstGeom prst="rect">
            <a:avLst/>
          </a:prstGeom>
        </p:spPr>
      </p:pic>
      <p:pic>
        <p:nvPicPr>
          <p:cNvPr id="33" name="b6">
            <a:extLst>
              <a:ext uri="{FF2B5EF4-FFF2-40B4-BE49-F238E27FC236}">
                <a16:creationId xmlns:a16="http://schemas.microsoft.com/office/drawing/2014/main" id="{5E57D835-7E84-4A34-9776-BA730427A7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156274">
            <a:off x="3048637" y="2957160"/>
            <a:ext cx="625948" cy="578917"/>
          </a:xfrm>
          <a:prstGeom prst="rect">
            <a:avLst/>
          </a:prstGeom>
        </p:spPr>
      </p:pic>
      <p:pic>
        <p:nvPicPr>
          <p:cNvPr id="35" name="b1">
            <a:extLst>
              <a:ext uri="{FF2B5EF4-FFF2-40B4-BE49-F238E27FC236}">
                <a16:creationId xmlns:a16="http://schemas.microsoft.com/office/drawing/2014/main" id="{67A217E7-8D43-4C76-9ECB-E20B12F424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87910">
            <a:off x="1846100" y="736089"/>
            <a:ext cx="625948" cy="578917"/>
          </a:xfrm>
          <a:prstGeom prst="rect">
            <a:avLst/>
          </a:prstGeom>
        </p:spPr>
      </p:pic>
      <p:pic>
        <p:nvPicPr>
          <p:cNvPr id="37" name="b9">
            <a:extLst>
              <a:ext uri="{FF2B5EF4-FFF2-40B4-BE49-F238E27FC236}">
                <a16:creationId xmlns:a16="http://schemas.microsoft.com/office/drawing/2014/main" id="{5202F36B-BFC6-4405-B9BC-107100CE64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0718" y="4671439"/>
            <a:ext cx="625948" cy="578917"/>
          </a:xfrm>
          <a:prstGeom prst="rect">
            <a:avLst/>
          </a:prstGeom>
        </p:spPr>
      </p:pic>
      <p:pic>
        <p:nvPicPr>
          <p:cNvPr id="41" name="b3">
            <a:extLst>
              <a:ext uri="{FF2B5EF4-FFF2-40B4-BE49-F238E27FC236}">
                <a16:creationId xmlns:a16="http://schemas.microsoft.com/office/drawing/2014/main" id="{3B1A15BA-A673-4576-A1EF-B9C64F3740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82465">
            <a:off x="2588194" y="1817581"/>
            <a:ext cx="625948" cy="578917"/>
          </a:xfrm>
          <a:prstGeom prst="rect">
            <a:avLst/>
          </a:prstGeom>
        </p:spPr>
      </p:pic>
      <p:pic>
        <p:nvPicPr>
          <p:cNvPr id="42" name="b7">
            <a:extLst>
              <a:ext uri="{FF2B5EF4-FFF2-40B4-BE49-F238E27FC236}">
                <a16:creationId xmlns:a16="http://schemas.microsoft.com/office/drawing/2014/main" id="{18FFAA96-404C-479C-BA6A-129B23690D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064721">
            <a:off x="918299" y="3643710"/>
            <a:ext cx="625946" cy="578917"/>
          </a:xfrm>
          <a:prstGeom prst="rect">
            <a:avLst/>
          </a:prstGeom>
        </p:spPr>
      </p:pic>
      <p:pic>
        <p:nvPicPr>
          <p:cNvPr id="44" name="9">
            <a:hlinkClick r:id="rId8" action="ppaction://hlinksldjump"/>
            <a:extLst>
              <a:ext uri="{FF2B5EF4-FFF2-40B4-BE49-F238E27FC236}">
                <a16:creationId xmlns:a16="http://schemas.microsoft.com/office/drawing/2014/main" id="{B8BDDBD3-DC24-4A96-B4F7-3C7D5834319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2" t="-265" r="7484" b="265"/>
          <a:stretch/>
        </p:blipFill>
        <p:spPr>
          <a:xfrm>
            <a:off x="6415698" y="786998"/>
            <a:ext cx="1711212" cy="5999571"/>
          </a:xfrm>
          <a:prstGeom prst="rect">
            <a:avLst/>
          </a:prstGeom>
        </p:spPr>
      </p:pic>
      <p:pic>
        <p:nvPicPr>
          <p:cNvPr id="43" name="6">
            <a:extLst>
              <a:ext uri="{FF2B5EF4-FFF2-40B4-BE49-F238E27FC236}">
                <a16:creationId xmlns:a16="http://schemas.microsoft.com/office/drawing/2014/main" id="{4EB83C57-B6FD-4AB3-BAE6-1A2EFC82E84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0" r="41458" b="4259"/>
          <a:stretch/>
        </p:blipFill>
        <p:spPr>
          <a:xfrm>
            <a:off x="7749479" y="3027405"/>
            <a:ext cx="1216072" cy="3614090"/>
          </a:xfrm>
          <a:prstGeom prst="rect">
            <a:avLst/>
          </a:prstGeom>
        </p:spPr>
      </p:pic>
      <p:pic>
        <p:nvPicPr>
          <p:cNvPr id="45" name="7">
            <a:extLst>
              <a:ext uri="{FF2B5EF4-FFF2-40B4-BE49-F238E27FC236}">
                <a16:creationId xmlns:a16="http://schemas.microsoft.com/office/drawing/2014/main" id="{0AD0D3F1-6F63-45CA-AC13-1051830C934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53"/>
          <a:stretch/>
        </p:blipFill>
        <p:spPr>
          <a:xfrm>
            <a:off x="4711401" y="2143088"/>
            <a:ext cx="1711211" cy="4706063"/>
          </a:xfrm>
          <a:prstGeom prst="rect">
            <a:avLst/>
          </a:prstGeom>
        </p:spPr>
      </p:pic>
      <p:sp>
        <p:nvSpPr>
          <p:cNvPr id="31" name="Rounded Rectangular Callout 18">
            <a:extLst>
              <a:ext uri="{FF2B5EF4-FFF2-40B4-BE49-F238E27FC236}">
                <a16:creationId xmlns:a16="http://schemas.microsoft.com/office/drawing/2014/main" id="{BBD27573-91DE-4271-88E1-F85CF54D9C90}"/>
              </a:ext>
            </a:extLst>
          </p:cNvPr>
          <p:cNvSpPr/>
          <p:nvPr/>
        </p:nvSpPr>
        <p:spPr>
          <a:xfrm>
            <a:off x="3746148" y="677910"/>
            <a:ext cx="4614676" cy="1248975"/>
          </a:xfrm>
          <a:prstGeom prst="wedgeRoundRectCallout">
            <a:avLst>
              <a:gd name="adj1" fmla="val -26993"/>
              <a:gd name="adj2" fmla="val -16522"/>
              <a:gd name="adj3" fmla="val 16667"/>
            </a:avLst>
          </a:prstGeom>
          <a:solidFill>
            <a:schemeClr val="bg1"/>
          </a:solidFill>
          <a:ln w="38100">
            <a:solidFill>
              <a:srgbClr val="216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Which </a:t>
            </a:r>
            <a:r>
              <a:rPr lang="en-GB" dirty="0" err="1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Numberblock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do you think has been decorating the Christmas tree? Click the tree to count!</a:t>
            </a:r>
          </a:p>
        </p:txBody>
      </p:sp>
      <p:sp>
        <p:nvSpPr>
          <p:cNvPr id="32" name="Rounded Rectangular Callout 41">
            <a:extLst>
              <a:ext uri="{FF2B5EF4-FFF2-40B4-BE49-F238E27FC236}">
                <a16:creationId xmlns:a16="http://schemas.microsoft.com/office/drawing/2014/main" id="{43DD598B-3157-41BE-92D7-2E376DDED50C}"/>
              </a:ext>
            </a:extLst>
          </p:cNvPr>
          <p:cNvSpPr/>
          <p:nvPr/>
        </p:nvSpPr>
        <p:spPr>
          <a:xfrm>
            <a:off x="5050342" y="4438241"/>
            <a:ext cx="1795186" cy="792418"/>
          </a:xfrm>
          <a:prstGeom prst="wedgeRoundRectCallout">
            <a:avLst>
              <a:gd name="adj1" fmla="val -7503"/>
              <a:gd name="adj2" fmla="val -62789"/>
              <a:gd name="adj3" fmla="val 16667"/>
            </a:avLst>
          </a:prstGeom>
          <a:solidFill>
            <a:schemeClr val="bg1"/>
          </a:solidFill>
          <a:ln w="38100">
            <a:solidFill>
              <a:srgbClr val="B97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sp>
        <p:nvSpPr>
          <p:cNvPr id="24" name="Rounded Rectangular Callout 41">
            <a:extLst>
              <a:ext uri="{FF2B5EF4-FFF2-40B4-BE49-F238E27FC236}">
                <a16:creationId xmlns:a16="http://schemas.microsoft.com/office/drawing/2014/main" id="{FC78E1D3-C8AE-4BA4-8BE9-FE8ED07428B7}"/>
              </a:ext>
            </a:extLst>
          </p:cNvPr>
          <p:cNvSpPr/>
          <p:nvPr/>
        </p:nvSpPr>
        <p:spPr>
          <a:xfrm>
            <a:off x="7030990" y="4866727"/>
            <a:ext cx="1795186" cy="792418"/>
          </a:xfrm>
          <a:prstGeom prst="wedgeRoundRectCallout">
            <a:avLst>
              <a:gd name="adj1" fmla="val -7765"/>
              <a:gd name="adj2" fmla="val -60755"/>
              <a:gd name="adj3" fmla="val 16667"/>
            </a:avLst>
          </a:prstGeom>
          <a:solidFill>
            <a:schemeClr val="bg1"/>
          </a:solidFill>
          <a:ln w="38100">
            <a:solidFill>
              <a:srgbClr val="5829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</p:spTree>
    <p:extLst>
      <p:ext uri="{BB962C8B-B14F-4D97-AF65-F5344CB8AC3E}">
        <p14:creationId xmlns:p14="http://schemas.microsoft.com/office/powerpoint/2010/main" val="35062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0"/>
                            </p:stCondLst>
                            <p:childTnLst>
                              <p:par>
                                <p:cTn id="8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549D5E5-1768-48E3-9BBA-BC671328E7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953" r="18041" b="953"/>
          <a:stretch/>
        </p:blipFill>
        <p:spPr>
          <a:xfrm>
            <a:off x="438112" y="417682"/>
            <a:ext cx="8248688" cy="5978626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5F0CA43-46F5-4D6B-AFCD-F6C34269A7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36"/>
          <a:stretch/>
        </p:blipFill>
        <p:spPr>
          <a:xfrm>
            <a:off x="7013" y="5077614"/>
            <a:ext cx="9144000" cy="17800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143649-2BEB-4943-91BC-0949FECD28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" y="2589279"/>
            <a:ext cx="2084075" cy="40021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D17FE4-56D9-46C6-B1E0-F1073D2468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826621">
            <a:off x="863195" y="4089841"/>
            <a:ext cx="357465" cy="3306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A97B27-F8D0-4913-823F-B2B569BE22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728" y="4153289"/>
            <a:ext cx="357465" cy="3306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A30B282-1690-4EF2-A324-10094CC51A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315" y="3471188"/>
            <a:ext cx="357465" cy="3306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58EBA47-788F-45D7-BB20-EF18E4B8E0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855" y="4776652"/>
            <a:ext cx="357465" cy="33060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57D835-7E84-4A34-9776-BA730427A7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156274">
            <a:off x="1543124" y="4324792"/>
            <a:ext cx="357465" cy="33060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7A217E7-8D43-4C76-9ECB-E20B12F424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87910">
            <a:off x="880083" y="3044233"/>
            <a:ext cx="357465" cy="33060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202F36B-BFC6-4405-B9BC-107100CE64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048" y="5291629"/>
            <a:ext cx="357465" cy="33060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B1A15BA-A673-4576-A1EF-B9C64F3740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82465">
            <a:off x="1303877" y="3661850"/>
            <a:ext cx="357465" cy="33060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8FFAA96-404C-479C-BA6A-129B23690D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95705">
            <a:off x="1176296" y="4857014"/>
            <a:ext cx="357464" cy="330606"/>
          </a:xfrm>
          <a:prstGeom prst="rect">
            <a:avLst/>
          </a:prstGeom>
        </p:spPr>
      </p:pic>
      <p:pic>
        <p:nvPicPr>
          <p:cNvPr id="31" name="9">
            <a:hlinkClick r:id="rId8" action="ppaction://hlinksldjump"/>
            <a:extLst>
              <a:ext uri="{FF2B5EF4-FFF2-40B4-BE49-F238E27FC236}">
                <a16:creationId xmlns:a16="http://schemas.microsoft.com/office/drawing/2014/main" id="{2C95F2A8-4B49-4851-BAA5-DD3D6798B3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2" t="-265" r="7484" b="265"/>
          <a:stretch/>
        </p:blipFill>
        <p:spPr>
          <a:xfrm>
            <a:off x="6415698" y="786998"/>
            <a:ext cx="1711212" cy="5999571"/>
          </a:xfrm>
          <a:prstGeom prst="rect">
            <a:avLst/>
          </a:prstGeom>
        </p:spPr>
      </p:pic>
      <p:sp>
        <p:nvSpPr>
          <p:cNvPr id="20" name="Rounded Rectangular Callout 41">
            <a:extLst>
              <a:ext uri="{FF2B5EF4-FFF2-40B4-BE49-F238E27FC236}">
                <a16:creationId xmlns:a16="http://schemas.microsoft.com/office/drawing/2014/main" id="{F2140C8D-DFC0-4437-9E65-84B4C68AD8B3}"/>
              </a:ext>
            </a:extLst>
          </p:cNvPr>
          <p:cNvSpPr/>
          <p:nvPr/>
        </p:nvSpPr>
        <p:spPr>
          <a:xfrm>
            <a:off x="3005602" y="3654410"/>
            <a:ext cx="3841754" cy="1254061"/>
          </a:xfrm>
          <a:prstGeom prst="wedgeRoundRectCallout">
            <a:avLst>
              <a:gd name="adj1" fmla="val 34003"/>
              <a:gd name="adj2" fmla="val -56179"/>
              <a:gd name="adj3" fmla="val 16667"/>
            </a:avLst>
          </a:prstGeom>
          <a:solidFill>
            <a:schemeClr val="bg1"/>
          </a:solidFill>
          <a:ln w="38100">
            <a:solidFill>
              <a:srgbClr val="79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That’s right! I added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Numberlings" pitchFamily="2" charset="0"/>
                <a:ea typeface="Roboto" panose="02000000000000000000" pitchFamily="2" charset="0"/>
              </a:rPr>
              <a:t>9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baubles to the tree. How did you know? Can you help me check?</a:t>
            </a:r>
          </a:p>
        </p:txBody>
      </p:sp>
      <p:graphicFrame>
        <p:nvGraphicFramePr>
          <p:cNvPr id="27" name="Table 5">
            <a:extLst>
              <a:ext uri="{FF2B5EF4-FFF2-40B4-BE49-F238E27FC236}">
                <a16:creationId xmlns:a16="http://schemas.microsoft.com/office/drawing/2014/main" id="{0B65088A-F2CA-49FC-83DB-18598F4BA4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714563"/>
              </p:ext>
            </p:extLst>
          </p:nvPr>
        </p:nvGraphicFramePr>
        <p:xfrm>
          <a:off x="643800" y="661433"/>
          <a:ext cx="4907775" cy="1919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1555">
                  <a:extLst>
                    <a:ext uri="{9D8B030D-6E8A-4147-A177-3AD203B41FA5}">
                      <a16:colId xmlns:a16="http://schemas.microsoft.com/office/drawing/2014/main" val="4201300094"/>
                    </a:ext>
                  </a:extLst>
                </a:gridCol>
                <a:gridCol w="981555">
                  <a:extLst>
                    <a:ext uri="{9D8B030D-6E8A-4147-A177-3AD203B41FA5}">
                      <a16:colId xmlns:a16="http://schemas.microsoft.com/office/drawing/2014/main" val="152578284"/>
                    </a:ext>
                  </a:extLst>
                </a:gridCol>
                <a:gridCol w="981555">
                  <a:extLst>
                    <a:ext uri="{9D8B030D-6E8A-4147-A177-3AD203B41FA5}">
                      <a16:colId xmlns:a16="http://schemas.microsoft.com/office/drawing/2014/main" val="565821406"/>
                    </a:ext>
                  </a:extLst>
                </a:gridCol>
                <a:gridCol w="981555">
                  <a:extLst>
                    <a:ext uri="{9D8B030D-6E8A-4147-A177-3AD203B41FA5}">
                      <a16:colId xmlns:a16="http://schemas.microsoft.com/office/drawing/2014/main" val="3032256622"/>
                    </a:ext>
                  </a:extLst>
                </a:gridCol>
                <a:gridCol w="981555">
                  <a:extLst>
                    <a:ext uri="{9D8B030D-6E8A-4147-A177-3AD203B41FA5}">
                      <a16:colId xmlns:a16="http://schemas.microsoft.com/office/drawing/2014/main" val="3185908649"/>
                    </a:ext>
                  </a:extLst>
                </a:gridCol>
              </a:tblGrid>
              <a:tr h="95965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02365"/>
                  </a:ext>
                </a:extLst>
              </a:tr>
              <a:tr h="95965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9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736267"/>
                  </a:ext>
                </a:extLst>
              </a:tr>
            </a:tbl>
          </a:graphicData>
        </a:graphic>
      </p:graphicFrame>
      <p:pic>
        <p:nvPicPr>
          <p:cNvPr id="28" name="b5">
            <a:extLst>
              <a:ext uri="{FF2B5EF4-FFF2-40B4-BE49-F238E27FC236}">
                <a16:creationId xmlns:a16="http://schemas.microsoft.com/office/drawing/2014/main" id="{815CEC12-A33C-478A-B7F6-1F53F1AE51D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826621">
            <a:off x="4738872" y="903715"/>
            <a:ext cx="625948" cy="578917"/>
          </a:xfrm>
          <a:prstGeom prst="rect">
            <a:avLst/>
          </a:prstGeom>
        </p:spPr>
      </p:pic>
      <p:pic>
        <p:nvPicPr>
          <p:cNvPr id="30" name="b4">
            <a:extLst>
              <a:ext uri="{FF2B5EF4-FFF2-40B4-BE49-F238E27FC236}">
                <a16:creationId xmlns:a16="http://schemas.microsoft.com/office/drawing/2014/main" id="{942200EE-E9F0-4858-9A98-ED1C9EB10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2355" y="868413"/>
            <a:ext cx="625948" cy="578917"/>
          </a:xfrm>
          <a:prstGeom prst="rect">
            <a:avLst/>
          </a:prstGeom>
        </p:spPr>
      </p:pic>
      <p:pic>
        <p:nvPicPr>
          <p:cNvPr id="34" name="b2">
            <a:extLst>
              <a:ext uri="{FF2B5EF4-FFF2-40B4-BE49-F238E27FC236}">
                <a16:creationId xmlns:a16="http://schemas.microsoft.com/office/drawing/2014/main" id="{C59B7F57-7EDB-480D-995B-C660DD599F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5152" y="885839"/>
            <a:ext cx="625948" cy="578917"/>
          </a:xfrm>
          <a:prstGeom prst="rect">
            <a:avLst/>
          </a:prstGeom>
        </p:spPr>
      </p:pic>
      <p:pic>
        <p:nvPicPr>
          <p:cNvPr id="36" name="b8">
            <a:extLst>
              <a:ext uri="{FF2B5EF4-FFF2-40B4-BE49-F238E27FC236}">
                <a16:creationId xmlns:a16="http://schemas.microsoft.com/office/drawing/2014/main" id="{A3B01558-FB04-4C50-8885-52BF0D39147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7393" y="1834950"/>
            <a:ext cx="625947" cy="578917"/>
          </a:xfrm>
          <a:prstGeom prst="rect">
            <a:avLst/>
          </a:prstGeom>
        </p:spPr>
      </p:pic>
      <p:pic>
        <p:nvPicPr>
          <p:cNvPr id="38" name="b6">
            <a:extLst>
              <a:ext uri="{FF2B5EF4-FFF2-40B4-BE49-F238E27FC236}">
                <a16:creationId xmlns:a16="http://schemas.microsoft.com/office/drawing/2014/main" id="{803F42D2-1505-4E38-A27D-42446201869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156274">
            <a:off x="807471" y="1867456"/>
            <a:ext cx="625948" cy="578917"/>
          </a:xfrm>
          <a:prstGeom prst="rect">
            <a:avLst/>
          </a:prstGeom>
        </p:spPr>
      </p:pic>
      <p:pic>
        <p:nvPicPr>
          <p:cNvPr id="39" name="b1">
            <a:extLst>
              <a:ext uri="{FF2B5EF4-FFF2-40B4-BE49-F238E27FC236}">
                <a16:creationId xmlns:a16="http://schemas.microsoft.com/office/drawing/2014/main" id="{44928D3B-F1BE-40FC-A21A-09BD6A1CDC6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87910">
            <a:off x="747245" y="881529"/>
            <a:ext cx="625948" cy="578917"/>
          </a:xfrm>
          <a:prstGeom prst="rect">
            <a:avLst/>
          </a:prstGeom>
        </p:spPr>
      </p:pic>
      <p:pic>
        <p:nvPicPr>
          <p:cNvPr id="40" name="b9">
            <a:extLst>
              <a:ext uri="{FF2B5EF4-FFF2-40B4-BE49-F238E27FC236}">
                <a16:creationId xmlns:a16="http://schemas.microsoft.com/office/drawing/2014/main" id="{DCB9E86F-CAB7-45A8-84AD-527680F40F4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2355" y="1834950"/>
            <a:ext cx="625948" cy="578917"/>
          </a:xfrm>
          <a:prstGeom prst="rect">
            <a:avLst/>
          </a:prstGeom>
        </p:spPr>
      </p:pic>
      <p:pic>
        <p:nvPicPr>
          <p:cNvPr id="46" name="b3">
            <a:extLst>
              <a:ext uri="{FF2B5EF4-FFF2-40B4-BE49-F238E27FC236}">
                <a16:creationId xmlns:a16="http://schemas.microsoft.com/office/drawing/2014/main" id="{D1DB3D37-3BC5-4493-9F73-3880B43AF15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82465">
            <a:off x="2743059" y="917010"/>
            <a:ext cx="625948" cy="578917"/>
          </a:xfrm>
          <a:prstGeom prst="rect">
            <a:avLst/>
          </a:prstGeom>
        </p:spPr>
      </p:pic>
      <p:pic>
        <p:nvPicPr>
          <p:cNvPr id="47" name="b7">
            <a:extLst>
              <a:ext uri="{FF2B5EF4-FFF2-40B4-BE49-F238E27FC236}">
                <a16:creationId xmlns:a16="http://schemas.microsoft.com/office/drawing/2014/main" id="{168C8B82-D674-41D4-9F23-284928B1847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95705">
            <a:off x="1792432" y="1867456"/>
            <a:ext cx="625946" cy="578917"/>
          </a:xfrm>
          <a:prstGeom prst="rect">
            <a:avLst/>
          </a:prstGeom>
        </p:spPr>
      </p:pic>
      <p:sp>
        <p:nvSpPr>
          <p:cNvPr id="48" name="Right Arrow 1">
            <a:hlinkClick r:id="rId13" action="ppaction://hlinksldjump"/>
            <a:extLst>
              <a:ext uri="{FF2B5EF4-FFF2-40B4-BE49-F238E27FC236}">
                <a16:creationId xmlns:a16="http://schemas.microsoft.com/office/drawing/2014/main" id="{49364852-7E1B-48D3-91D6-2EF1C3A2B245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2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19821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5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500"/>
                            </p:stCondLst>
                            <p:childTnLst>
                              <p:par>
                                <p:cTn id="1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9500"/>
                            </p:stCondLst>
                            <p:childTnLst>
                              <p:par>
                                <p:cTn id="1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>
            <a:extLst>
              <a:ext uri="{FF2B5EF4-FFF2-40B4-BE49-F238E27FC236}">
                <a16:creationId xmlns:a16="http://schemas.microsoft.com/office/drawing/2014/main" id="{175495FC-6299-47C7-A370-D00D251AF4F3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953" r="18041" b="953"/>
          <a:stretch/>
        </p:blipFill>
        <p:spPr>
          <a:xfrm>
            <a:off x="438112" y="417682"/>
            <a:ext cx="8248688" cy="5978626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B9F4DD-01A8-4F1D-9DAC-1C61C1EFF5F7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36"/>
          <a:stretch/>
        </p:blipFill>
        <p:spPr>
          <a:xfrm>
            <a:off x="7013" y="5077614"/>
            <a:ext cx="9144000" cy="1780083"/>
          </a:xfrm>
          <a:prstGeom prst="rect">
            <a:avLst/>
          </a:prstGeom>
        </p:spPr>
      </p:pic>
      <p:pic>
        <p:nvPicPr>
          <p:cNvPr id="79" name="10">
            <a:extLst>
              <a:ext uri="{FF2B5EF4-FFF2-40B4-BE49-F238E27FC236}">
                <a16:creationId xmlns:a16="http://schemas.microsoft.com/office/drawing/2014/main" id="{9398C858-DDFC-4034-AF91-8829F71A5FB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5262" y="1057116"/>
            <a:ext cx="3366850" cy="4592163"/>
          </a:xfrm>
          <a:prstGeom prst="rect">
            <a:avLst/>
          </a:prstGeom>
        </p:spPr>
      </p:pic>
      <p:pic>
        <p:nvPicPr>
          <p:cNvPr id="13" name="1">
            <a:extLst>
              <a:ext uri="{FF2B5EF4-FFF2-40B4-BE49-F238E27FC236}">
                <a16:creationId xmlns:a16="http://schemas.microsoft.com/office/drawing/2014/main" id="{24C2331C-39CA-4AC0-9AB7-48A1AE125C2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06" y="4991343"/>
            <a:ext cx="595018" cy="757803"/>
          </a:xfrm>
          <a:prstGeom prst="rect">
            <a:avLst/>
          </a:prstGeom>
        </p:spPr>
      </p:pic>
      <p:pic>
        <p:nvPicPr>
          <p:cNvPr id="44" name="3">
            <a:extLst>
              <a:ext uri="{FF2B5EF4-FFF2-40B4-BE49-F238E27FC236}">
                <a16:creationId xmlns:a16="http://schemas.microsoft.com/office/drawing/2014/main" id="{354537F2-C9B1-4957-90CE-DE4BC6F327C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4" r="36284"/>
          <a:stretch/>
        </p:blipFill>
        <p:spPr>
          <a:xfrm>
            <a:off x="1471102" y="3967032"/>
            <a:ext cx="702883" cy="1441257"/>
          </a:xfrm>
          <a:prstGeom prst="rect">
            <a:avLst/>
          </a:prstGeom>
        </p:spPr>
      </p:pic>
      <p:pic>
        <p:nvPicPr>
          <p:cNvPr id="56" name="2">
            <a:extLst>
              <a:ext uri="{FF2B5EF4-FFF2-40B4-BE49-F238E27FC236}">
                <a16:creationId xmlns:a16="http://schemas.microsoft.com/office/drawing/2014/main" id="{811D1E48-40D9-48D4-9A0C-FD07B53DC39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605" y="4862265"/>
            <a:ext cx="982442" cy="1543837"/>
          </a:xfrm>
          <a:prstGeom prst="rect">
            <a:avLst/>
          </a:prstGeom>
        </p:spPr>
      </p:pic>
      <p:pic>
        <p:nvPicPr>
          <p:cNvPr id="63" name="5">
            <a:extLst>
              <a:ext uri="{FF2B5EF4-FFF2-40B4-BE49-F238E27FC236}">
                <a16:creationId xmlns:a16="http://schemas.microsoft.com/office/drawing/2014/main" id="{1E7521CE-9101-4480-94E8-897AB005CBD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4428" y="3506896"/>
            <a:ext cx="945060" cy="2048610"/>
          </a:xfrm>
          <a:prstGeom prst="rect">
            <a:avLst/>
          </a:prstGeom>
        </p:spPr>
      </p:pic>
      <p:pic>
        <p:nvPicPr>
          <p:cNvPr id="67" name="7">
            <a:extLst>
              <a:ext uri="{FF2B5EF4-FFF2-40B4-BE49-F238E27FC236}">
                <a16:creationId xmlns:a16="http://schemas.microsoft.com/office/drawing/2014/main" id="{0D0BE4B6-2174-406C-B55E-4114D0CB739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1835" y="2429180"/>
            <a:ext cx="1317613" cy="3205003"/>
          </a:xfrm>
          <a:prstGeom prst="rect">
            <a:avLst/>
          </a:prstGeom>
        </p:spPr>
      </p:pic>
      <p:pic>
        <p:nvPicPr>
          <p:cNvPr id="71" name="9">
            <a:extLst>
              <a:ext uri="{FF2B5EF4-FFF2-40B4-BE49-F238E27FC236}">
                <a16:creationId xmlns:a16="http://schemas.microsoft.com/office/drawing/2014/main" id="{32952A8B-8648-403C-8BBD-4918FE57CE6F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1664" y="1895860"/>
            <a:ext cx="1803802" cy="4271641"/>
          </a:xfrm>
          <a:prstGeom prst="rect">
            <a:avLst/>
          </a:prstGeom>
        </p:spPr>
      </p:pic>
      <p:pic>
        <p:nvPicPr>
          <p:cNvPr id="15" name="4">
            <a:extLst>
              <a:ext uri="{FF2B5EF4-FFF2-40B4-BE49-F238E27FC236}">
                <a16:creationId xmlns:a16="http://schemas.microsoft.com/office/drawing/2014/main" id="{EDDC4696-7F50-47EA-9F8B-93F5E08F0983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8067" y="5022965"/>
            <a:ext cx="1329805" cy="1481979"/>
          </a:xfrm>
          <a:prstGeom prst="rect">
            <a:avLst/>
          </a:prstGeom>
        </p:spPr>
      </p:pic>
      <p:pic>
        <p:nvPicPr>
          <p:cNvPr id="58" name="6">
            <a:extLst>
              <a:ext uri="{FF2B5EF4-FFF2-40B4-BE49-F238E27FC236}">
                <a16:creationId xmlns:a16="http://schemas.microsoft.com/office/drawing/2014/main" id="{2DB7FC05-A641-493D-A044-840622F8221E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6" t="19359" r="22625"/>
          <a:stretch/>
        </p:blipFill>
        <p:spPr>
          <a:xfrm>
            <a:off x="3402161" y="4884200"/>
            <a:ext cx="1583404" cy="1493262"/>
          </a:xfrm>
          <a:prstGeom prst="rect">
            <a:avLst/>
          </a:prstGeom>
        </p:spPr>
      </p:pic>
      <p:pic>
        <p:nvPicPr>
          <p:cNvPr id="75" name="8">
            <a:extLst>
              <a:ext uri="{FF2B5EF4-FFF2-40B4-BE49-F238E27FC236}">
                <a16:creationId xmlns:a16="http://schemas.microsoft.com/office/drawing/2014/main" id="{8CF254EB-5009-4DF2-8C3D-C6A68887DF4E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7910" y="4865921"/>
            <a:ext cx="1365894" cy="1794605"/>
          </a:xfrm>
          <a:prstGeom prst="rect">
            <a:avLst/>
          </a:prstGeom>
        </p:spPr>
      </p:pic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E3EC5DE2-08D4-4CE6-A18F-5EDED3EA6883}"/>
              </a:ext>
            </a:extLst>
          </p:cNvPr>
          <p:cNvSpPr/>
          <p:nvPr/>
        </p:nvSpPr>
        <p:spPr>
          <a:xfrm>
            <a:off x="744872" y="760371"/>
            <a:ext cx="2631585" cy="665918"/>
          </a:xfrm>
          <a:prstGeom prst="wedgeRoundRectCallout">
            <a:avLst>
              <a:gd name="adj1" fmla="val 12118"/>
              <a:gd name="adj2" fmla="val 17766"/>
              <a:gd name="adj3" fmla="val 16667"/>
            </a:avLst>
          </a:prstGeom>
          <a:solidFill>
            <a:schemeClr val="bg1"/>
          </a:solidFill>
          <a:ln w="38100">
            <a:solidFill>
              <a:srgbClr val="216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Let’s count to </a:t>
            </a:r>
            <a:r>
              <a:rPr lang="en-GB" b="1" dirty="0">
                <a:solidFill>
                  <a:schemeClr val="tx1"/>
                </a:solidFill>
                <a:latin typeface="Numberlings" pitchFamily="2" charset="0"/>
                <a:ea typeface="Roboto" panose="02000000000000000000" pitchFamily="2" charset="0"/>
              </a:rPr>
              <a:t>10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!</a:t>
            </a:r>
          </a:p>
        </p:txBody>
      </p:sp>
      <p:pic>
        <p:nvPicPr>
          <p:cNvPr id="2" name="001_One_03_One">
            <a:hlinkClick r:id="" action="ppaction://media"/>
            <a:extLst>
              <a:ext uri="{FF2B5EF4-FFF2-40B4-BE49-F238E27FC236}">
                <a16:creationId xmlns:a16="http://schemas.microsoft.com/office/drawing/2014/main" id="{51CBE3C2-14EE-4213-B59A-554B613EBE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284073" y="220528"/>
            <a:ext cx="609600" cy="609600"/>
          </a:xfrm>
          <a:prstGeom prst="rect">
            <a:avLst/>
          </a:prstGeom>
        </p:spPr>
      </p:pic>
      <p:pic>
        <p:nvPicPr>
          <p:cNvPr id="4" name="002_Two_05_Two">
            <a:hlinkClick r:id="" action="ppaction://media"/>
            <a:extLst>
              <a:ext uri="{FF2B5EF4-FFF2-40B4-BE49-F238E27FC236}">
                <a16:creationId xmlns:a16="http://schemas.microsoft.com/office/drawing/2014/main" id="{80B3E567-805D-4535-8103-88CD146E95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57169" y="220528"/>
            <a:ext cx="609600" cy="609600"/>
          </a:xfrm>
          <a:prstGeom prst="rect">
            <a:avLst/>
          </a:prstGeom>
        </p:spPr>
      </p:pic>
      <p:pic>
        <p:nvPicPr>
          <p:cNvPr id="5" name="003_Three_05_Three">
            <a:hlinkClick r:id="" action="ppaction://media"/>
            <a:extLst>
              <a:ext uri="{FF2B5EF4-FFF2-40B4-BE49-F238E27FC236}">
                <a16:creationId xmlns:a16="http://schemas.microsoft.com/office/drawing/2014/main" id="{50B35DEB-5B01-48F3-8AF7-7375A65ACF6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830265" y="220528"/>
            <a:ext cx="609600" cy="609600"/>
          </a:xfrm>
          <a:prstGeom prst="rect">
            <a:avLst/>
          </a:prstGeom>
        </p:spPr>
      </p:pic>
      <p:pic>
        <p:nvPicPr>
          <p:cNvPr id="6" name="004_Four_05_Four">
            <a:hlinkClick r:id="" action="ppaction://media"/>
            <a:extLst>
              <a:ext uri="{FF2B5EF4-FFF2-40B4-BE49-F238E27FC236}">
                <a16:creationId xmlns:a16="http://schemas.microsoft.com/office/drawing/2014/main" id="{89187541-8EC5-474D-9BA7-22581D37ADE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2603361" y="220528"/>
            <a:ext cx="609600" cy="609600"/>
          </a:xfrm>
          <a:prstGeom prst="rect">
            <a:avLst/>
          </a:prstGeom>
        </p:spPr>
      </p:pic>
      <p:pic>
        <p:nvPicPr>
          <p:cNvPr id="7" name="005_Five_05_Five">
            <a:hlinkClick r:id="" action="ppaction://media"/>
            <a:extLst>
              <a:ext uri="{FF2B5EF4-FFF2-40B4-BE49-F238E27FC236}">
                <a16:creationId xmlns:a16="http://schemas.microsoft.com/office/drawing/2014/main" id="{F5213557-AC50-45B4-AA45-FFC70C768D9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3376457" y="220528"/>
            <a:ext cx="609600" cy="609600"/>
          </a:xfrm>
          <a:prstGeom prst="rect">
            <a:avLst/>
          </a:prstGeom>
        </p:spPr>
      </p:pic>
      <p:pic>
        <p:nvPicPr>
          <p:cNvPr id="8" name="006_Six_05_Six">
            <a:hlinkClick r:id="" action="ppaction://media"/>
            <a:extLst>
              <a:ext uri="{FF2B5EF4-FFF2-40B4-BE49-F238E27FC236}">
                <a16:creationId xmlns:a16="http://schemas.microsoft.com/office/drawing/2014/main" id="{F04310FF-D7F7-4B64-B8FB-940F39AB3C3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149553" y="220528"/>
            <a:ext cx="609600" cy="609600"/>
          </a:xfrm>
          <a:prstGeom prst="rect">
            <a:avLst/>
          </a:prstGeom>
        </p:spPr>
      </p:pic>
      <p:pic>
        <p:nvPicPr>
          <p:cNvPr id="9" name="007_Seven_05_Seven">
            <a:hlinkClick r:id="" action="ppaction://media"/>
            <a:extLst>
              <a:ext uri="{FF2B5EF4-FFF2-40B4-BE49-F238E27FC236}">
                <a16:creationId xmlns:a16="http://schemas.microsoft.com/office/drawing/2014/main" id="{29B5D47E-2AD1-4DFC-BD5C-FCFDA5017AF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922649" y="220528"/>
            <a:ext cx="609600" cy="609600"/>
          </a:xfrm>
          <a:prstGeom prst="rect">
            <a:avLst/>
          </a:prstGeom>
        </p:spPr>
      </p:pic>
      <p:pic>
        <p:nvPicPr>
          <p:cNvPr id="10" name="008_Eight_05_Eight">
            <a:hlinkClick r:id="" action="ppaction://media"/>
            <a:extLst>
              <a:ext uri="{FF2B5EF4-FFF2-40B4-BE49-F238E27FC236}">
                <a16:creationId xmlns:a16="http://schemas.microsoft.com/office/drawing/2014/main" id="{813FD768-2ED7-41C3-B05D-54448581E83B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5695745" y="220528"/>
            <a:ext cx="609600" cy="609600"/>
          </a:xfrm>
          <a:prstGeom prst="rect">
            <a:avLst/>
          </a:prstGeom>
        </p:spPr>
      </p:pic>
      <p:pic>
        <p:nvPicPr>
          <p:cNvPr id="11" name="009_Nine_05_Nine">
            <a:hlinkClick r:id="" action="ppaction://media"/>
            <a:extLst>
              <a:ext uri="{FF2B5EF4-FFF2-40B4-BE49-F238E27FC236}">
                <a16:creationId xmlns:a16="http://schemas.microsoft.com/office/drawing/2014/main" id="{91BC2E1A-96D5-41DD-9F79-3443703D9337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6468841" y="220528"/>
            <a:ext cx="609600" cy="609600"/>
          </a:xfrm>
          <a:prstGeom prst="rect">
            <a:avLst/>
          </a:prstGeom>
        </p:spPr>
      </p:pic>
      <p:pic>
        <p:nvPicPr>
          <p:cNvPr id="12" name="010_Ten_05_Ten">
            <a:hlinkClick r:id="" action="ppaction://media"/>
            <a:extLst>
              <a:ext uri="{FF2B5EF4-FFF2-40B4-BE49-F238E27FC236}">
                <a16:creationId xmlns:a16="http://schemas.microsoft.com/office/drawing/2014/main" id="{5C5A2AAB-F6F1-49DE-B053-E269C5B6DBDB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7241937" y="220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12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12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72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72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8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64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64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84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84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5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36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36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36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8360"/>
                            </p:stCondLst>
                            <p:childTnLst>
                              <p:par>
                                <p:cTn id="6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44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440"/>
                            </p:stCondLst>
                            <p:childTnLst>
                              <p:par>
                                <p:cTn id="7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7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8">
            <a:extLst>
              <a:ext uri="{FF2B5EF4-FFF2-40B4-BE49-F238E27FC236}">
                <a16:creationId xmlns:a16="http://schemas.microsoft.com/office/drawing/2014/main" id="{3CD3FAF9-B7A1-49D9-9BBC-B328DD6FB4FA}"/>
              </a:ext>
            </a:extLst>
          </p:cNvPr>
          <p:cNvSpPr/>
          <p:nvPr/>
        </p:nvSpPr>
        <p:spPr>
          <a:xfrm>
            <a:off x="6245133" y="849625"/>
            <a:ext cx="2524398" cy="670561"/>
          </a:xfrm>
          <a:prstGeom prst="wedgeRoundRectCallout">
            <a:avLst>
              <a:gd name="adj1" fmla="val -55575"/>
              <a:gd name="adj2" fmla="val 21332"/>
              <a:gd name="adj3" fmla="val 16667"/>
            </a:avLst>
          </a:prstGeom>
          <a:solidFill>
            <a:schemeClr val="bg1"/>
          </a:solidFill>
          <a:ln w="3810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/>
                <a:cs typeface="Roboto"/>
                <a:sym typeface="Roboto"/>
              </a:rPr>
              <a:t>Season’s Greetings!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28D00C1A-7052-4244-863F-137C429A69A8}"/>
              </a:ext>
            </a:extLst>
          </p:cNvPr>
          <p:cNvSpPr txBox="1"/>
          <p:nvPr/>
        </p:nvSpPr>
        <p:spPr>
          <a:xfrm>
            <a:off x="125457" y="5858553"/>
            <a:ext cx="27606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GB" sz="1600" dirty="0">
                <a:solidFill>
                  <a:schemeClr val="bg1"/>
                </a:solidFill>
                <a:latin typeface="Heinemann Roman" panose="02000503000000020004" pitchFamily="50" charset="0"/>
                <a:ea typeface="Roboto"/>
                <a:cs typeface="Roboto"/>
                <a:sym typeface="Roboto"/>
              </a:rPr>
              <a:t>For more number fun, head on down to </a:t>
            </a:r>
            <a:r>
              <a:rPr lang="en-GB" sz="1600" dirty="0">
                <a:solidFill>
                  <a:schemeClr val="bg1"/>
                </a:solidFill>
                <a:latin typeface="Heinemann Roman" panose="02000503000000020004" pitchFamily="50" charset="0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learningblocks.tv</a:t>
            </a:r>
            <a:r>
              <a:rPr lang="en-GB" sz="1600" dirty="0">
                <a:solidFill>
                  <a:schemeClr val="bg1"/>
                </a:solidFill>
                <a:latin typeface="Heinemann Roman" panose="02000503000000020004" pitchFamily="50" charset="0"/>
                <a:ea typeface="Roboto"/>
                <a:cs typeface="Roboto"/>
                <a:sym typeface="Roboto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0114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0AEF6F9-8241-4652-8CDF-F8ED15124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t="169" r="21703" b="473"/>
          <a:stretch>
            <a:fillRect/>
          </a:stretch>
        </p:blipFill>
        <p:spPr>
          <a:xfrm>
            <a:off x="433208" y="417252"/>
            <a:ext cx="8277585" cy="5999570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4" name="rudolf">
            <a:extLst>
              <a:ext uri="{FF2B5EF4-FFF2-40B4-BE49-F238E27FC236}">
                <a16:creationId xmlns:a16="http://schemas.microsoft.com/office/drawing/2014/main" id="{6F7471F4-161B-48BB-ADC7-8CD2AF4F3F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50" y="2949833"/>
            <a:ext cx="3000396" cy="2121146"/>
          </a:xfrm>
          <a:prstGeom prst="rect">
            <a:avLst/>
          </a:prstGeom>
        </p:spPr>
      </p:pic>
      <p:pic>
        <p:nvPicPr>
          <p:cNvPr id="17" name="daxon">
            <a:extLst>
              <a:ext uri="{FF2B5EF4-FFF2-40B4-BE49-F238E27FC236}">
                <a16:creationId xmlns:a16="http://schemas.microsoft.com/office/drawing/2014/main" id="{F31BF10C-BB5D-4CB2-A540-86DF4267F1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1600" y="3109043"/>
            <a:ext cx="2775190" cy="1961936"/>
          </a:xfrm>
          <a:prstGeom prst="rect">
            <a:avLst/>
          </a:prstGeom>
        </p:spPr>
      </p:pic>
      <p:pic>
        <p:nvPicPr>
          <p:cNvPr id="10" name="rudolf2">
            <a:extLst>
              <a:ext uri="{FF2B5EF4-FFF2-40B4-BE49-F238E27FC236}">
                <a16:creationId xmlns:a16="http://schemas.microsoft.com/office/drawing/2014/main" id="{65DF1631-3546-4263-94B4-F1239960FE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62" y="2949833"/>
            <a:ext cx="3000396" cy="2121146"/>
          </a:xfrm>
          <a:prstGeom prst="rect">
            <a:avLst/>
          </a:prstGeom>
        </p:spPr>
      </p:pic>
      <p:pic>
        <p:nvPicPr>
          <p:cNvPr id="18" name="daxon2">
            <a:extLst>
              <a:ext uri="{FF2B5EF4-FFF2-40B4-BE49-F238E27FC236}">
                <a16:creationId xmlns:a16="http://schemas.microsoft.com/office/drawing/2014/main" id="{AF1018AE-EE50-40D6-B54C-BE627D3C30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1600" y="3109043"/>
            <a:ext cx="2775190" cy="19619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2F3A08-20ED-4620-85BB-76F4FA6D14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065" y="2352584"/>
            <a:ext cx="1167291" cy="22416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221124-03A5-493C-B86E-81127A0691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24458" y="2457188"/>
            <a:ext cx="1975361" cy="3793392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0094211-80C6-48CA-8AE8-7F95B33418EA}"/>
              </a:ext>
            </a:extLst>
          </p:cNvPr>
          <p:cNvGrpSpPr/>
          <p:nvPr/>
        </p:nvGrpSpPr>
        <p:grpSpPr>
          <a:xfrm>
            <a:off x="6359587" y="4581105"/>
            <a:ext cx="1464711" cy="1978836"/>
            <a:chOff x="6359587" y="4581105"/>
            <a:chExt cx="1464711" cy="1978836"/>
          </a:xfrm>
        </p:grpSpPr>
        <p:pic>
          <p:nvPicPr>
            <p:cNvPr id="20" name="2">
              <a:hlinkClick r:id="rId9" action="ppaction://hlinksldjump"/>
              <a:extLst>
                <a:ext uri="{FF2B5EF4-FFF2-40B4-BE49-F238E27FC236}">
                  <a16:creationId xmlns:a16="http://schemas.microsoft.com/office/drawing/2014/main" id="{9B462D39-1928-4A9B-BED2-A379C0D45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39" t="5055" r="34048" b="2366"/>
            <a:stretch/>
          </p:blipFill>
          <p:spPr>
            <a:xfrm>
              <a:off x="6577448" y="4581105"/>
              <a:ext cx="1246850" cy="197883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281CDD7-364D-4180-9458-741AB4B4D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815117" flipH="1">
              <a:off x="6413857" y="4919675"/>
              <a:ext cx="545867" cy="654408"/>
            </a:xfrm>
            <a:prstGeom prst="rect">
              <a:avLst/>
            </a:prstGeom>
          </p:spPr>
        </p:pic>
      </p:grpSp>
      <p:sp>
        <p:nvSpPr>
          <p:cNvPr id="31" name="Rounded Rectangular Callout 18">
            <a:extLst>
              <a:ext uri="{FF2B5EF4-FFF2-40B4-BE49-F238E27FC236}">
                <a16:creationId xmlns:a16="http://schemas.microsoft.com/office/drawing/2014/main" id="{BBD27573-91DE-4271-88E1-F85CF54D9C90}"/>
              </a:ext>
            </a:extLst>
          </p:cNvPr>
          <p:cNvSpPr/>
          <p:nvPr/>
        </p:nvSpPr>
        <p:spPr>
          <a:xfrm>
            <a:off x="683751" y="636473"/>
            <a:ext cx="4752059" cy="1056595"/>
          </a:xfrm>
          <a:prstGeom prst="wedgeRoundRectCallout">
            <a:avLst>
              <a:gd name="adj1" fmla="val -26993"/>
              <a:gd name="adj2" fmla="val -16522"/>
              <a:gd name="adj3" fmla="val 16667"/>
            </a:avLst>
          </a:prstGeom>
          <a:solidFill>
            <a:schemeClr val="bg1"/>
          </a:solidFill>
          <a:ln w="38100">
            <a:solidFill>
              <a:srgbClr val="216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Which </a:t>
            </a:r>
            <a:r>
              <a:rPr lang="en-GB" dirty="0" err="1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Numberblock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do you think has been busy looking after the reindeer?</a:t>
            </a:r>
          </a:p>
        </p:txBody>
      </p:sp>
      <p:sp>
        <p:nvSpPr>
          <p:cNvPr id="32" name="Rounded Rectangular Callout 41">
            <a:extLst>
              <a:ext uri="{FF2B5EF4-FFF2-40B4-BE49-F238E27FC236}">
                <a16:creationId xmlns:a16="http://schemas.microsoft.com/office/drawing/2014/main" id="{43DD598B-3157-41BE-92D7-2E376DDED50C}"/>
              </a:ext>
            </a:extLst>
          </p:cNvPr>
          <p:cNvSpPr/>
          <p:nvPr/>
        </p:nvSpPr>
        <p:spPr>
          <a:xfrm>
            <a:off x="7002210" y="2907538"/>
            <a:ext cx="1795186" cy="792418"/>
          </a:xfrm>
          <a:prstGeom prst="wedgeRoundRectCallout">
            <a:avLst>
              <a:gd name="adj1" fmla="val 28161"/>
              <a:gd name="adj2" fmla="val 60862"/>
              <a:gd name="adj3" fmla="val 16667"/>
            </a:avLst>
          </a:prstGeom>
          <a:solidFill>
            <a:schemeClr val="bg1"/>
          </a:solidFill>
          <a:ln w="38100">
            <a:solidFill>
              <a:srgbClr val="E8D7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sp>
        <p:nvSpPr>
          <p:cNvPr id="33" name="Rounded Rectangular Callout 41">
            <a:extLst>
              <a:ext uri="{FF2B5EF4-FFF2-40B4-BE49-F238E27FC236}">
                <a16:creationId xmlns:a16="http://schemas.microsoft.com/office/drawing/2014/main" id="{0C198C1C-04D8-4784-878F-6ED6172BC157}"/>
              </a:ext>
            </a:extLst>
          </p:cNvPr>
          <p:cNvSpPr/>
          <p:nvPr/>
        </p:nvSpPr>
        <p:spPr>
          <a:xfrm>
            <a:off x="4637512" y="4022306"/>
            <a:ext cx="1795186" cy="792418"/>
          </a:xfrm>
          <a:prstGeom prst="wedgeRoundRectCallout">
            <a:avLst>
              <a:gd name="adj1" fmla="val 28161"/>
              <a:gd name="adj2" fmla="val 60862"/>
              <a:gd name="adj3" fmla="val 16667"/>
            </a:avLst>
          </a:prstGeom>
          <a:solidFill>
            <a:schemeClr val="bg1"/>
          </a:solidFill>
          <a:ln w="38100">
            <a:solidFill>
              <a:srgbClr val="E91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pic>
        <p:nvPicPr>
          <p:cNvPr id="22" name="1">
            <a:extLst>
              <a:ext uri="{FF2B5EF4-FFF2-40B4-BE49-F238E27FC236}">
                <a16:creationId xmlns:a16="http://schemas.microsoft.com/office/drawing/2014/main" id="{1D6797AB-E325-4E31-8346-6BE5D248E7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5810" y="5137289"/>
            <a:ext cx="1055506" cy="1344271"/>
          </a:xfrm>
          <a:prstGeom prst="rect">
            <a:avLst/>
          </a:prstGeom>
        </p:spPr>
      </p:pic>
      <p:pic>
        <p:nvPicPr>
          <p:cNvPr id="23" name="3">
            <a:extLst>
              <a:ext uri="{FF2B5EF4-FFF2-40B4-BE49-F238E27FC236}">
                <a16:creationId xmlns:a16="http://schemas.microsoft.com/office/drawing/2014/main" id="{D98C1025-AA41-43BB-8AFF-AE48E3FEB35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7" r="36284"/>
          <a:stretch/>
        </p:blipFill>
        <p:spPr>
          <a:xfrm>
            <a:off x="7672664" y="3624933"/>
            <a:ext cx="1391140" cy="302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7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0AEF6F9-8241-4652-8CDF-F8ED15124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3" t="169" r="21703" b="473"/>
          <a:stretch>
            <a:fillRect/>
          </a:stretch>
        </p:blipFill>
        <p:spPr>
          <a:xfrm>
            <a:off x="433208" y="417252"/>
            <a:ext cx="8277585" cy="5999570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8A7A692-0D76-490F-B479-DFF606B0CC1D}"/>
              </a:ext>
            </a:extLst>
          </p:cNvPr>
          <p:cNvSpPr txBox="1"/>
          <p:nvPr/>
        </p:nvSpPr>
        <p:spPr>
          <a:xfrm>
            <a:off x="3079384" y="3003459"/>
            <a:ext cx="4527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Numberlings" pitchFamily="2" charset="0"/>
                <a:ea typeface="Roboto" panose="02000000000000000000" pitchFamily="2" charset="0"/>
              </a:rPr>
              <a:t>2</a:t>
            </a:r>
            <a:endParaRPr lang="en-GB" sz="40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EA4D85-EC25-4102-A6FE-BE0DAA69F377}"/>
              </a:ext>
            </a:extLst>
          </p:cNvPr>
          <p:cNvSpPr txBox="1"/>
          <p:nvPr/>
        </p:nvSpPr>
        <p:spPr>
          <a:xfrm>
            <a:off x="712073" y="3003459"/>
            <a:ext cx="4793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chemeClr val="tx2">
                    <a:lumMod val="1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Numberlings" pitchFamily="2" charset="0"/>
                <a:ea typeface="Roboto" panose="02000000000000000000" pitchFamily="2" charset="0"/>
              </a:rPr>
              <a:t>1</a:t>
            </a:r>
            <a:endParaRPr lang="en-GB" sz="4000" dirty="0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0" name="rudolf2">
            <a:extLst>
              <a:ext uri="{FF2B5EF4-FFF2-40B4-BE49-F238E27FC236}">
                <a16:creationId xmlns:a16="http://schemas.microsoft.com/office/drawing/2014/main" id="{65DF1631-3546-4263-94B4-F1239960FE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62" y="2949833"/>
            <a:ext cx="3000396" cy="2121146"/>
          </a:xfrm>
          <a:prstGeom prst="rect">
            <a:avLst/>
          </a:prstGeom>
        </p:spPr>
      </p:pic>
      <p:pic>
        <p:nvPicPr>
          <p:cNvPr id="18" name="daxon2">
            <a:extLst>
              <a:ext uri="{FF2B5EF4-FFF2-40B4-BE49-F238E27FC236}">
                <a16:creationId xmlns:a16="http://schemas.microsoft.com/office/drawing/2014/main" id="{AF1018AE-EE50-40D6-B54C-BE627D3C30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1600" y="3109043"/>
            <a:ext cx="2775190" cy="19619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2F3A08-20ED-4620-85BB-76F4FA6D14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065" y="2352584"/>
            <a:ext cx="1167291" cy="22416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221124-03A5-493C-B86E-81127A0691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24458" y="2457188"/>
            <a:ext cx="1975361" cy="3793392"/>
          </a:xfrm>
          <a:prstGeom prst="rect">
            <a:avLst/>
          </a:prstGeom>
        </p:spPr>
      </p:pic>
      <p:sp>
        <p:nvSpPr>
          <p:cNvPr id="19" name="Right Arrow 1">
            <a:hlinkClick r:id="rId7" action="ppaction://hlinksldjump"/>
            <a:extLst>
              <a:ext uri="{FF2B5EF4-FFF2-40B4-BE49-F238E27FC236}">
                <a16:creationId xmlns:a16="http://schemas.microsoft.com/office/drawing/2014/main" id="{3E2B8A54-E911-4925-BAF7-89F4CB85FF40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2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  <p:pic>
        <p:nvPicPr>
          <p:cNvPr id="20" name="2">
            <a:extLst>
              <a:ext uri="{FF2B5EF4-FFF2-40B4-BE49-F238E27FC236}">
                <a16:creationId xmlns:a16="http://schemas.microsoft.com/office/drawing/2014/main" id="{9B462D39-1928-4A9B-BED2-A379C0D456C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9" t="5055" r="34048" b="2366"/>
          <a:stretch/>
        </p:blipFill>
        <p:spPr>
          <a:xfrm>
            <a:off x="6577448" y="4581105"/>
            <a:ext cx="1246850" cy="19788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281CDD7-364D-4180-9458-741AB4B4D7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15117" flipH="1">
            <a:off x="6413857" y="4919675"/>
            <a:ext cx="545867" cy="654408"/>
          </a:xfrm>
          <a:prstGeom prst="rect">
            <a:avLst/>
          </a:prstGeom>
        </p:spPr>
      </p:pic>
      <p:sp>
        <p:nvSpPr>
          <p:cNvPr id="21" name="Rounded Rectangular Callout 41">
            <a:extLst>
              <a:ext uri="{FF2B5EF4-FFF2-40B4-BE49-F238E27FC236}">
                <a16:creationId xmlns:a16="http://schemas.microsoft.com/office/drawing/2014/main" id="{0C2CE2AC-C3E4-4D6F-886D-495C6AEFA291}"/>
              </a:ext>
            </a:extLst>
          </p:cNvPr>
          <p:cNvSpPr/>
          <p:nvPr/>
        </p:nvSpPr>
        <p:spPr>
          <a:xfrm>
            <a:off x="4829364" y="2186341"/>
            <a:ext cx="4178389" cy="1546661"/>
          </a:xfrm>
          <a:prstGeom prst="wedgeRoundRectCallout">
            <a:avLst>
              <a:gd name="adj1" fmla="val 8200"/>
              <a:gd name="adj2" fmla="val 56261"/>
              <a:gd name="adj3" fmla="val 16667"/>
            </a:avLst>
          </a:prstGeom>
          <a:solidFill>
            <a:schemeClr val="bg1"/>
          </a:solidFill>
          <a:ln w="38100">
            <a:solidFill>
              <a:srgbClr val="F88E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That’s right! I have been looking after the reindeer. There are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Numberlings" pitchFamily="2" charset="0"/>
                <a:ea typeface="Roboto" panose="02000000000000000000" pitchFamily="2" charset="0"/>
              </a:rPr>
              <a:t>2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. How did you know? Click me to count them. </a:t>
            </a:r>
          </a:p>
        </p:txBody>
      </p:sp>
      <p:sp>
        <p:nvSpPr>
          <p:cNvPr id="15" name="Rounded Rectangular Callout 41" hidden="1">
            <a:extLst>
              <a:ext uri="{FF2B5EF4-FFF2-40B4-BE49-F238E27FC236}">
                <a16:creationId xmlns:a16="http://schemas.microsoft.com/office/drawing/2014/main" id="{CBFF0E1E-0E19-4285-BE71-0FB35AF51D0A}"/>
              </a:ext>
            </a:extLst>
          </p:cNvPr>
          <p:cNvSpPr/>
          <p:nvPr/>
        </p:nvSpPr>
        <p:spPr>
          <a:xfrm>
            <a:off x="5445690" y="2787073"/>
            <a:ext cx="3125869" cy="992288"/>
          </a:xfrm>
          <a:prstGeom prst="wedgeRoundRectCallout">
            <a:avLst>
              <a:gd name="adj1" fmla="val 8200"/>
              <a:gd name="adj2" fmla="val 56261"/>
              <a:gd name="adj3" fmla="val 16667"/>
            </a:avLst>
          </a:prstGeom>
          <a:solidFill>
            <a:schemeClr val="bg1"/>
          </a:solidFill>
          <a:ln w="38100">
            <a:solidFill>
              <a:srgbClr val="F88E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What do you notice about the reindeer?</a:t>
            </a:r>
          </a:p>
        </p:txBody>
      </p:sp>
    </p:spTree>
    <p:extLst>
      <p:ext uri="{BB962C8B-B14F-4D97-AF65-F5344CB8AC3E}">
        <p14:creationId xmlns:p14="http://schemas.microsoft.com/office/powerpoint/2010/main" val="374145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19" grpId="0" animBg="1"/>
      <p:bldP spid="21" grpId="0" animBg="1"/>
      <p:bldP spid="21" grpId="1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64350D-FBB7-48ED-B29D-EAA2A51E7C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3" t="40433" r="27662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1" name="Rounded Rectangular Callout 18">
            <a:extLst>
              <a:ext uri="{FF2B5EF4-FFF2-40B4-BE49-F238E27FC236}">
                <a16:creationId xmlns:a16="http://schemas.microsoft.com/office/drawing/2014/main" id="{BBD27573-91DE-4271-88E1-F85CF54D9C90}"/>
              </a:ext>
            </a:extLst>
          </p:cNvPr>
          <p:cNvSpPr/>
          <p:nvPr/>
        </p:nvSpPr>
        <p:spPr>
          <a:xfrm>
            <a:off x="4341181" y="338553"/>
            <a:ext cx="4457834" cy="1321571"/>
          </a:xfrm>
          <a:prstGeom prst="wedgeRoundRectCallout">
            <a:avLst>
              <a:gd name="adj1" fmla="val -26993"/>
              <a:gd name="adj2" fmla="val -16522"/>
              <a:gd name="adj3" fmla="val 16667"/>
            </a:avLst>
          </a:prstGeom>
          <a:solidFill>
            <a:schemeClr val="bg1"/>
          </a:solidFill>
          <a:ln w="38100">
            <a:solidFill>
              <a:srgbClr val="216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Which </a:t>
            </a:r>
            <a:r>
              <a:rPr lang="en-GB" dirty="0" err="1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Numberblock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has been pushing the snowman on the sledge? Click the sledge and watch it go!</a:t>
            </a:r>
          </a:p>
        </p:txBody>
      </p:sp>
      <p:sp>
        <p:nvSpPr>
          <p:cNvPr id="32" name="Rounded Rectangular Callout 41">
            <a:extLst>
              <a:ext uri="{FF2B5EF4-FFF2-40B4-BE49-F238E27FC236}">
                <a16:creationId xmlns:a16="http://schemas.microsoft.com/office/drawing/2014/main" id="{43DD598B-3157-41BE-92D7-2E376DDED50C}"/>
              </a:ext>
            </a:extLst>
          </p:cNvPr>
          <p:cNvSpPr/>
          <p:nvPr/>
        </p:nvSpPr>
        <p:spPr>
          <a:xfrm>
            <a:off x="3136828" y="3266654"/>
            <a:ext cx="1795186" cy="792418"/>
          </a:xfrm>
          <a:prstGeom prst="wedgeRoundRectCallout">
            <a:avLst>
              <a:gd name="adj1" fmla="val 28161"/>
              <a:gd name="adj2" fmla="val 60862"/>
              <a:gd name="adj3" fmla="val 16667"/>
            </a:avLst>
          </a:prstGeom>
          <a:solidFill>
            <a:schemeClr val="bg1"/>
          </a:solidFill>
          <a:ln w="38100">
            <a:solidFill>
              <a:srgbClr val="E8D7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sp>
        <p:nvSpPr>
          <p:cNvPr id="24" name="Rounded Rectangular Callout 41">
            <a:extLst>
              <a:ext uri="{FF2B5EF4-FFF2-40B4-BE49-F238E27FC236}">
                <a16:creationId xmlns:a16="http://schemas.microsoft.com/office/drawing/2014/main" id="{FC78E1D3-C8AE-4BA4-8BE9-FE8ED07428B7}"/>
              </a:ext>
            </a:extLst>
          </p:cNvPr>
          <p:cNvSpPr/>
          <p:nvPr/>
        </p:nvSpPr>
        <p:spPr>
          <a:xfrm>
            <a:off x="5303026" y="2985880"/>
            <a:ext cx="1795186" cy="792418"/>
          </a:xfrm>
          <a:prstGeom prst="wedgeRoundRectCallout">
            <a:avLst>
              <a:gd name="adj1" fmla="val 28161"/>
              <a:gd name="adj2" fmla="val 60862"/>
              <a:gd name="adj3" fmla="val 16667"/>
            </a:avLst>
          </a:prstGeom>
          <a:solidFill>
            <a:schemeClr val="bg1"/>
          </a:solidFill>
          <a:ln w="38100">
            <a:solidFill>
              <a:srgbClr val="41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pic>
        <p:nvPicPr>
          <p:cNvPr id="3" name="snowman1">
            <a:extLst>
              <a:ext uri="{FF2B5EF4-FFF2-40B4-BE49-F238E27FC236}">
                <a16:creationId xmlns:a16="http://schemas.microsoft.com/office/drawing/2014/main" id="{1A7344B4-2EFC-4AE9-B723-2EDB090F1D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55" y="133619"/>
            <a:ext cx="1654814" cy="1223364"/>
          </a:xfrm>
          <a:prstGeom prst="rect">
            <a:avLst/>
          </a:prstGeom>
        </p:spPr>
      </p:pic>
      <p:pic>
        <p:nvPicPr>
          <p:cNvPr id="27" name="snowman2">
            <a:extLst>
              <a:ext uri="{FF2B5EF4-FFF2-40B4-BE49-F238E27FC236}">
                <a16:creationId xmlns:a16="http://schemas.microsoft.com/office/drawing/2014/main" id="{3F948FD7-25F0-4068-AB64-6C7280D591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4767" y="1111390"/>
            <a:ext cx="2131774" cy="1575969"/>
          </a:xfrm>
          <a:prstGeom prst="rect">
            <a:avLst/>
          </a:prstGeom>
        </p:spPr>
      </p:pic>
      <p:pic>
        <p:nvPicPr>
          <p:cNvPr id="28" name="snowman3">
            <a:extLst>
              <a:ext uri="{FF2B5EF4-FFF2-40B4-BE49-F238E27FC236}">
                <a16:creationId xmlns:a16="http://schemas.microsoft.com/office/drawing/2014/main" id="{0B982D24-A942-4E2F-8C30-F3649D4F9C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2053" y="1528421"/>
            <a:ext cx="2616336" cy="1934194"/>
          </a:xfrm>
          <a:prstGeom prst="rect">
            <a:avLst/>
          </a:prstGeom>
        </p:spPr>
      </p:pic>
      <p:pic>
        <p:nvPicPr>
          <p:cNvPr id="30" name="snowman4">
            <a:extLst>
              <a:ext uri="{FF2B5EF4-FFF2-40B4-BE49-F238E27FC236}">
                <a16:creationId xmlns:a16="http://schemas.microsoft.com/office/drawing/2014/main" id="{7F3E9C88-7658-4590-B70E-8234D694C5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24904" y="2553048"/>
            <a:ext cx="3002440" cy="2219631"/>
          </a:xfrm>
          <a:prstGeom prst="rect">
            <a:avLst/>
          </a:prstGeom>
        </p:spPr>
      </p:pic>
      <p:pic>
        <p:nvPicPr>
          <p:cNvPr id="23" name="3">
            <a:extLst>
              <a:ext uri="{FF2B5EF4-FFF2-40B4-BE49-F238E27FC236}">
                <a16:creationId xmlns:a16="http://schemas.microsoft.com/office/drawing/2014/main" id="{D98C1025-AA41-43BB-8AFF-AE48E3FEB3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4" r="36284"/>
          <a:stretch/>
        </p:blipFill>
        <p:spPr>
          <a:xfrm>
            <a:off x="4255002" y="3713651"/>
            <a:ext cx="1473526" cy="3021455"/>
          </a:xfrm>
          <a:prstGeom prst="rect">
            <a:avLst/>
          </a:prstGeom>
        </p:spPr>
      </p:pic>
      <p:pic>
        <p:nvPicPr>
          <p:cNvPr id="19" name="5">
            <a:hlinkClick r:id="rId8" action="ppaction://hlinksldjump"/>
            <a:extLst>
              <a:ext uri="{FF2B5EF4-FFF2-40B4-BE49-F238E27FC236}">
                <a16:creationId xmlns:a16="http://schemas.microsoft.com/office/drawing/2014/main" id="{6185BAFF-180E-4C70-B48A-8741603F318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/>
          <a:stretch/>
        </p:blipFill>
        <p:spPr>
          <a:xfrm>
            <a:off x="7303619" y="2615678"/>
            <a:ext cx="1889648" cy="4306068"/>
          </a:xfrm>
          <a:prstGeom prst="rect">
            <a:avLst/>
          </a:prstGeom>
        </p:spPr>
      </p:pic>
      <p:pic>
        <p:nvPicPr>
          <p:cNvPr id="21" name="4">
            <a:extLst>
              <a:ext uri="{FF2B5EF4-FFF2-40B4-BE49-F238E27FC236}">
                <a16:creationId xmlns:a16="http://schemas.microsoft.com/office/drawing/2014/main" id="{3EDA5146-0B17-4497-AD5F-B29219DCA1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4660" y="4462126"/>
            <a:ext cx="1889648" cy="2105887"/>
          </a:xfrm>
          <a:prstGeom prst="rect">
            <a:avLst/>
          </a:prstGeom>
        </p:spPr>
      </p:pic>
      <p:pic>
        <p:nvPicPr>
          <p:cNvPr id="34" name="snowman5">
            <a:extLst>
              <a:ext uri="{FF2B5EF4-FFF2-40B4-BE49-F238E27FC236}">
                <a16:creationId xmlns:a16="http://schemas.microsoft.com/office/drawing/2014/main" id="{FFB37BDE-0244-41EB-9F6F-6681D08DF7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200" y="3625284"/>
            <a:ext cx="3720484" cy="275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6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81481E-6 L 1.16007 0.1233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03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-1.19531 0.0437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774" y="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1111E-6 L 1.23872 0.1053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27" y="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-1.2651 0.0974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264" y="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1.3125 0.2168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5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5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0"/>
                            </p:stCondLst>
                            <p:childTnLst>
                              <p:par>
                                <p:cTn id="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64350D-FBB7-48ED-B29D-EAA2A51E7C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3" t="40433" r="27662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5">
            <a:extLst>
              <a:ext uri="{FF2B5EF4-FFF2-40B4-BE49-F238E27FC236}">
                <a16:creationId xmlns:a16="http://schemas.microsoft.com/office/drawing/2014/main" id="{6185BAFF-180E-4C70-B48A-8741603F31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6802" y="2615678"/>
            <a:ext cx="1986465" cy="4306068"/>
          </a:xfrm>
          <a:prstGeom prst="rect">
            <a:avLst/>
          </a:prstGeom>
        </p:spPr>
      </p:pic>
      <p:pic>
        <p:nvPicPr>
          <p:cNvPr id="34" name="snowman5">
            <a:extLst>
              <a:ext uri="{FF2B5EF4-FFF2-40B4-BE49-F238E27FC236}">
                <a16:creationId xmlns:a16="http://schemas.microsoft.com/office/drawing/2014/main" id="{FFB37BDE-0244-41EB-9F6F-6681D08DF7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200" y="3625284"/>
            <a:ext cx="3720484" cy="2750463"/>
          </a:xfrm>
          <a:prstGeom prst="rect">
            <a:avLst/>
          </a:prstGeom>
        </p:spPr>
      </p:pic>
      <p:sp>
        <p:nvSpPr>
          <p:cNvPr id="14" name="Rounded Rectangular Callout 41">
            <a:extLst>
              <a:ext uri="{FF2B5EF4-FFF2-40B4-BE49-F238E27FC236}">
                <a16:creationId xmlns:a16="http://schemas.microsoft.com/office/drawing/2014/main" id="{FB0821B4-D567-44A9-919B-E5F914A96B48}"/>
              </a:ext>
            </a:extLst>
          </p:cNvPr>
          <p:cNvSpPr/>
          <p:nvPr/>
        </p:nvSpPr>
        <p:spPr>
          <a:xfrm>
            <a:off x="4572000" y="1111390"/>
            <a:ext cx="4399493" cy="1429140"/>
          </a:xfrm>
          <a:prstGeom prst="wedgeRoundRectCallout">
            <a:avLst>
              <a:gd name="adj1" fmla="val 30879"/>
              <a:gd name="adj2" fmla="val 58235"/>
              <a:gd name="adj3" fmla="val 16667"/>
            </a:avLst>
          </a:prstGeom>
          <a:solidFill>
            <a:schemeClr val="bg1"/>
          </a:solidFill>
          <a:ln w="38100">
            <a:solidFill>
              <a:srgbClr val="F88E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That’s right! I pushed the snowman on the sledge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Numberlings" pitchFamily="2" charset="0"/>
                <a:ea typeface="Roboto" panose="02000000000000000000" pitchFamily="2" charset="0"/>
              </a:rPr>
              <a:t>5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times. Can you show me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Numberlings" pitchFamily="2" charset="0"/>
                <a:ea typeface="Roboto" panose="02000000000000000000" pitchFamily="2" charset="0"/>
              </a:rPr>
              <a:t>5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on your fingers?</a:t>
            </a:r>
          </a:p>
        </p:txBody>
      </p:sp>
      <p:sp>
        <p:nvSpPr>
          <p:cNvPr id="11" name="Right Arrow 1">
            <a:hlinkClick r:id="rId5" action="ppaction://hlinksldjump"/>
            <a:extLst>
              <a:ext uri="{FF2B5EF4-FFF2-40B4-BE49-F238E27FC236}">
                <a16:creationId xmlns:a16="http://schemas.microsoft.com/office/drawing/2014/main" id="{81F426C6-27BA-4932-ABF1-ACC149AD7BBD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2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76889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81268 0.0745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5" y="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EECEC0D-870E-4C78-A0DA-60BEE7E985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5396" y="1135596"/>
            <a:ext cx="1975361" cy="3793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CDCF8C-902A-4A40-8C53-7FBE879AB3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20" b="7597"/>
          <a:stretch/>
        </p:blipFill>
        <p:spPr>
          <a:xfrm>
            <a:off x="0" y="5297440"/>
            <a:ext cx="9144000" cy="1560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288D97-7E57-4851-A25F-E6AD1D953D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95874"/>
            <a:ext cx="4051801" cy="4051801"/>
          </a:xfrm>
          <a:prstGeom prst="rect">
            <a:avLst/>
          </a:prstGeom>
        </p:spPr>
      </p:pic>
      <p:pic>
        <p:nvPicPr>
          <p:cNvPr id="35" name="glow button3">
            <a:extLst>
              <a:ext uri="{FF2B5EF4-FFF2-40B4-BE49-F238E27FC236}">
                <a16:creationId xmlns:a16="http://schemas.microsoft.com/office/drawing/2014/main" id="{40148540-5FC4-46F1-B347-6096304E19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1" t="80783" r="35931" b="8778"/>
          <a:stretch/>
        </p:blipFill>
        <p:spPr>
          <a:xfrm>
            <a:off x="2094612" y="5672282"/>
            <a:ext cx="497670" cy="426614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36" name="glow button2">
            <a:extLst>
              <a:ext uri="{FF2B5EF4-FFF2-40B4-BE49-F238E27FC236}">
                <a16:creationId xmlns:a16="http://schemas.microsoft.com/office/drawing/2014/main" id="{F16D360F-9142-492A-9EFD-4D3084EFB5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1" t="67985" r="35931" b="21576"/>
          <a:stretch/>
        </p:blipFill>
        <p:spPr>
          <a:xfrm>
            <a:off x="2094612" y="5149238"/>
            <a:ext cx="497670" cy="426613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37" name="glow button1">
            <a:extLst>
              <a:ext uri="{FF2B5EF4-FFF2-40B4-BE49-F238E27FC236}">
                <a16:creationId xmlns:a16="http://schemas.microsoft.com/office/drawing/2014/main" id="{5F65996A-6D9F-4943-83D3-62C373EB9D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1" t="51886" r="35931" b="34376"/>
          <a:stretch/>
        </p:blipFill>
        <p:spPr>
          <a:xfrm>
            <a:off x="2094612" y="4491362"/>
            <a:ext cx="497670" cy="561446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button3">
            <a:extLst>
              <a:ext uri="{FF2B5EF4-FFF2-40B4-BE49-F238E27FC236}">
                <a16:creationId xmlns:a16="http://schemas.microsoft.com/office/drawing/2014/main" id="{DD23FADB-F899-4C2C-8B30-4EB6EEEE54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1" t="80783" r="35931" b="8778"/>
          <a:stretch/>
        </p:blipFill>
        <p:spPr>
          <a:xfrm>
            <a:off x="2094612" y="5672282"/>
            <a:ext cx="497670" cy="426614"/>
          </a:xfrm>
          <a:prstGeom prst="rect">
            <a:avLst/>
          </a:prstGeom>
        </p:spPr>
      </p:pic>
      <p:pic>
        <p:nvPicPr>
          <p:cNvPr id="29" name="button2">
            <a:extLst>
              <a:ext uri="{FF2B5EF4-FFF2-40B4-BE49-F238E27FC236}">
                <a16:creationId xmlns:a16="http://schemas.microsoft.com/office/drawing/2014/main" id="{52254F6E-E349-412B-9AAF-9BF56C3288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1" t="67985" r="35931" b="21576"/>
          <a:stretch/>
        </p:blipFill>
        <p:spPr>
          <a:xfrm>
            <a:off x="2094612" y="5149238"/>
            <a:ext cx="497670" cy="426613"/>
          </a:xfrm>
          <a:prstGeom prst="rect">
            <a:avLst/>
          </a:prstGeom>
        </p:spPr>
      </p:pic>
      <p:pic>
        <p:nvPicPr>
          <p:cNvPr id="33" name="button1">
            <a:extLst>
              <a:ext uri="{FF2B5EF4-FFF2-40B4-BE49-F238E27FC236}">
                <a16:creationId xmlns:a16="http://schemas.microsoft.com/office/drawing/2014/main" id="{0547BC05-9789-4927-90DD-4FE9A4D05A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1" t="51886" r="35931" b="34376"/>
          <a:stretch/>
        </p:blipFill>
        <p:spPr>
          <a:xfrm>
            <a:off x="2094612" y="4491362"/>
            <a:ext cx="497670" cy="5614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1788A4-A4B5-466F-932E-73DA3BCE4D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845" y="1275068"/>
            <a:ext cx="1167291" cy="2241612"/>
          </a:xfrm>
          <a:prstGeom prst="rect">
            <a:avLst/>
          </a:prstGeom>
        </p:spPr>
      </p:pic>
      <p:sp>
        <p:nvSpPr>
          <p:cNvPr id="31" name="Rounded Rectangular Callout 18">
            <a:extLst>
              <a:ext uri="{FF2B5EF4-FFF2-40B4-BE49-F238E27FC236}">
                <a16:creationId xmlns:a16="http://schemas.microsoft.com/office/drawing/2014/main" id="{BBD27573-91DE-4271-88E1-F85CF54D9C90}"/>
              </a:ext>
            </a:extLst>
          </p:cNvPr>
          <p:cNvSpPr/>
          <p:nvPr/>
        </p:nvSpPr>
        <p:spPr>
          <a:xfrm>
            <a:off x="683753" y="653143"/>
            <a:ext cx="3670534" cy="1330763"/>
          </a:xfrm>
          <a:prstGeom prst="wedgeRoundRectCallout">
            <a:avLst>
              <a:gd name="adj1" fmla="val -26993"/>
              <a:gd name="adj2" fmla="val -16522"/>
              <a:gd name="adj3" fmla="val 16667"/>
            </a:avLst>
          </a:prstGeom>
          <a:solidFill>
            <a:schemeClr val="bg1"/>
          </a:solidFill>
          <a:ln w="38100">
            <a:solidFill>
              <a:srgbClr val="216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Which </a:t>
            </a:r>
            <a:r>
              <a:rPr lang="en-GB" dirty="0" err="1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Numberblock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do you think has been putting buttons on the snowman?</a:t>
            </a:r>
          </a:p>
        </p:txBody>
      </p:sp>
      <p:sp>
        <p:nvSpPr>
          <p:cNvPr id="32" name="Rounded Rectangular Callout 41">
            <a:extLst>
              <a:ext uri="{FF2B5EF4-FFF2-40B4-BE49-F238E27FC236}">
                <a16:creationId xmlns:a16="http://schemas.microsoft.com/office/drawing/2014/main" id="{43DD598B-3157-41BE-92D7-2E376DDED50C}"/>
              </a:ext>
            </a:extLst>
          </p:cNvPr>
          <p:cNvSpPr/>
          <p:nvPr/>
        </p:nvSpPr>
        <p:spPr>
          <a:xfrm>
            <a:off x="3546134" y="3706408"/>
            <a:ext cx="1795186" cy="792418"/>
          </a:xfrm>
          <a:prstGeom prst="wedgeRoundRectCallout">
            <a:avLst>
              <a:gd name="adj1" fmla="val 28161"/>
              <a:gd name="adj2" fmla="val 60862"/>
              <a:gd name="adj3" fmla="val 16667"/>
            </a:avLst>
          </a:prstGeom>
          <a:solidFill>
            <a:schemeClr val="bg1"/>
          </a:solidFill>
          <a:ln w="38100">
            <a:solidFill>
              <a:srgbClr val="F88E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sp>
        <p:nvSpPr>
          <p:cNvPr id="24" name="Rounded Rectangular Callout 41">
            <a:extLst>
              <a:ext uri="{FF2B5EF4-FFF2-40B4-BE49-F238E27FC236}">
                <a16:creationId xmlns:a16="http://schemas.microsoft.com/office/drawing/2014/main" id="{FC78E1D3-C8AE-4BA4-8BE9-FE8ED07428B7}"/>
              </a:ext>
            </a:extLst>
          </p:cNvPr>
          <p:cNvSpPr/>
          <p:nvPr/>
        </p:nvSpPr>
        <p:spPr>
          <a:xfrm>
            <a:off x="5503324" y="3429000"/>
            <a:ext cx="1795186" cy="792418"/>
          </a:xfrm>
          <a:prstGeom prst="wedgeRoundRectCallout">
            <a:avLst>
              <a:gd name="adj1" fmla="val 28161"/>
              <a:gd name="adj2" fmla="val 60862"/>
              <a:gd name="adj3" fmla="val 16667"/>
            </a:avLst>
          </a:prstGeom>
          <a:solidFill>
            <a:schemeClr val="bg1"/>
          </a:solidFill>
          <a:ln w="38100">
            <a:solidFill>
              <a:srgbClr val="41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pic>
        <p:nvPicPr>
          <p:cNvPr id="23" name="3">
            <a:hlinkClick r:id="rId8" action="ppaction://hlinksldjump"/>
            <a:extLst>
              <a:ext uri="{FF2B5EF4-FFF2-40B4-BE49-F238E27FC236}">
                <a16:creationId xmlns:a16="http://schemas.microsoft.com/office/drawing/2014/main" id="{D98C1025-AA41-43BB-8AFF-AE48E3FEB3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4" r="36284"/>
          <a:stretch/>
        </p:blipFill>
        <p:spPr>
          <a:xfrm>
            <a:off x="7622519" y="3706408"/>
            <a:ext cx="1473526" cy="3021455"/>
          </a:xfrm>
          <a:prstGeom prst="rect">
            <a:avLst/>
          </a:prstGeom>
        </p:spPr>
      </p:pic>
      <p:grpSp>
        <p:nvGrpSpPr>
          <p:cNvPr id="17" name="2">
            <a:extLst>
              <a:ext uri="{FF2B5EF4-FFF2-40B4-BE49-F238E27FC236}">
                <a16:creationId xmlns:a16="http://schemas.microsoft.com/office/drawing/2014/main" id="{FE12220D-C986-44C0-AA4C-17F7F3F72C2C}"/>
              </a:ext>
            </a:extLst>
          </p:cNvPr>
          <p:cNvGrpSpPr/>
          <p:nvPr/>
        </p:nvGrpSpPr>
        <p:grpSpPr>
          <a:xfrm>
            <a:off x="4342472" y="4664748"/>
            <a:ext cx="1464711" cy="1978836"/>
            <a:chOff x="6359587" y="4581105"/>
            <a:chExt cx="1464711" cy="1978836"/>
          </a:xfrm>
        </p:grpSpPr>
        <p:pic>
          <p:nvPicPr>
            <p:cNvPr id="18" name="2">
              <a:extLst>
                <a:ext uri="{FF2B5EF4-FFF2-40B4-BE49-F238E27FC236}">
                  <a16:creationId xmlns:a16="http://schemas.microsoft.com/office/drawing/2014/main" id="{0ED715C6-C437-451F-A961-9A560C7A2D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39" t="5055" r="34048" b="2366"/>
            <a:stretch/>
          </p:blipFill>
          <p:spPr>
            <a:xfrm>
              <a:off x="6577448" y="4581105"/>
              <a:ext cx="1246850" cy="197883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B6F7559-E947-4D47-997A-1AF9F3D02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815117" flipH="1">
              <a:off x="6413857" y="4919675"/>
              <a:ext cx="545867" cy="654408"/>
            </a:xfrm>
            <a:prstGeom prst="rect">
              <a:avLst/>
            </a:prstGeom>
          </p:spPr>
        </p:pic>
      </p:grpSp>
      <p:pic>
        <p:nvPicPr>
          <p:cNvPr id="21" name="4">
            <a:extLst>
              <a:ext uri="{FF2B5EF4-FFF2-40B4-BE49-F238E27FC236}">
                <a16:creationId xmlns:a16="http://schemas.microsoft.com/office/drawing/2014/main" id="{3EDA5146-0B17-4497-AD5F-B29219DCA14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1115" y="4462126"/>
            <a:ext cx="1889648" cy="210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0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EECEC0D-870E-4C78-A0DA-60BEE7E985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5396" y="1135596"/>
            <a:ext cx="1975361" cy="3793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CDCF8C-902A-4A40-8C53-7FBE879AB3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20" b="7597"/>
          <a:stretch/>
        </p:blipFill>
        <p:spPr>
          <a:xfrm>
            <a:off x="0" y="5297440"/>
            <a:ext cx="9144000" cy="1560560"/>
          </a:xfrm>
          <a:prstGeom prst="rect">
            <a:avLst/>
          </a:prstGeom>
        </p:spPr>
      </p:pic>
      <p:pic>
        <p:nvPicPr>
          <p:cNvPr id="7" name="snowman">
            <a:extLst>
              <a:ext uri="{FF2B5EF4-FFF2-40B4-BE49-F238E27FC236}">
                <a16:creationId xmlns:a16="http://schemas.microsoft.com/office/drawing/2014/main" id="{8C288D97-7E57-4851-A25F-E6AD1D953D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95874"/>
            <a:ext cx="4051801" cy="4051801"/>
          </a:xfrm>
          <a:prstGeom prst="rect">
            <a:avLst/>
          </a:prstGeom>
        </p:spPr>
      </p:pic>
      <p:pic>
        <p:nvPicPr>
          <p:cNvPr id="35" name="glow button3">
            <a:extLst>
              <a:ext uri="{FF2B5EF4-FFF2-40B4-BE49-F238E27FC236}">
                <a16:creationId xmlns:a16="http://schemas.microsoft.com/office/drawing/2014/main" id="{40148540-5FC4-46F1-B347-6096304E19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1" t="80783" r="35931" b="8778"/>
          <a:stretch/>
        </p:blipFill>
        <p:spPr>
          <a:xfrm>
            <a:off x="2094612" y="5672282"/>
            <a:ext cx="497670" cy="426614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36" name="glow button2">
            <a:extLst>
              <a:ext uri="{FF2B5EF4-FFF2-40B4-BE49-F238E27FC236}">
                <a16:creationId xmlns:a16="http://schemas.microsoft.com/office/drawing/2014/main" id="{F16D360F-9142-492A-9EFD-4D3084EFB5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1" t="67985" r="35931" b="21576"/>
          <a:stretch/>
        </p:blipFill>
        <p:spPr>
          <a:xfrm>
            <a:off x="2094612" y="5149238"/>
            <a:ext cx="497670" cy="426613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37" name="glow button1">
            <a:extLst>
              <a:ext uri="{FF2B5EF4-FFF2-40B4-BE49-F238E27FC236}">
                <a16:creationId xmlns:a16="http://schemas.microsoft.com/office/drawing/2014/main" id="{5F65996A-6D9F-4943-83D3-62C373EB9DC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1" t="51886" r="35931" b="34376"/>
          <a:stretch/>
        </p:blipFill>
        <p:spPr>
          <a:xfrm>
            <a:off x="2094612" y="4491362"/>
            <a:ext cx="497670" cy="561446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1" name="button3">
            <a:extLst>
              <a:ext uri="{FF2B5EF4-FFF2-40B4-BE49-F238E27FC236}">
                <a16:creationId xmlns:a16="http://schemas.microsoft.com/office/drawing/2014/main" id="{DD23FADB-F899-4C2C-8B30-4EB6EEEE54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1" t="80783" r="35931" b="8778"/>
          <a:stretch/>
        </p:blipFill>
        <p:spPr>
          <a:xfrm>
            <a:off x="2094612" y="5672282"/>
            <a:ext cx="497670" cy="426614"/>
          </a:xfrm>
          <a:prstGeom prst="rect">
            <a:avLst/>
          </a:prstGeom>
        </p:spPr>
      </p:pic>
      <p:pic>
        <p:nvPicPr>
          <p:cNvPr id="29" name="button2">
            <a:extLst>
              <a:ext uri="{FF2B5EF4-FFF2-40B4-BE49-F238E27FC236}">
                <a16:creationId xmlns:a16="http://schemas.microsoft.com/office/drawing/2014/main" id="{52254F6E-E349-412B-9AAF-9BF56C3288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1" t="67985" r="35931" b="21576"/>
          <a:stretch/>
        </p:blipFill>
        <p:spPr>
          <a:xfrm>
            <a:off x="2094612" y="5149238"/>
            <a:ext cx="497670" cy="426613"/>
          </a:xfrm>
          <a:prstGeom prst="rect">
            <a:avLst/>
          </a:prstGeom>
        </p:spPr>
      </p:pic>
      <p:pic>
        <p:nvPicPr>
          <p:cNvPr id="33" name="button1">
            <a:extLst>
              <a:ext uri="{FF2B5EF4-FFF2-40B4-BE49-F238E27FC236}">
                <a16:creationId xmlns:a16="http://schemas.microsoft.com/office/drawing/2014/main" id="{0547BC05-9789-4927-90DD-4FE9A4D05A4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1" t="51886" r="35931" b="34376"/>
          <a:stretch/>
        </p:blipFill>
        <p:spPr>
          <a:xfrm>
            <a:off x="2094612" y="4491362"/>
            <a:ext cx="497670" cy="5614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1788A4-A4B5-466F-932E-73DA3BCE4D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845" y="1275068"/>
            <a:ext cx="1167291" cy="2241612"/>
          </a:xfrm>
          <a:prstGeom prst="rect">
            <a:avLst/>
          </a:prstGeom>
        </p:spPr>
      </p:pic>
      <p:pic>
        <p:nvPicPr>
          <p:cNvPr id="23" name="3">
            <a:extLst>
              <a:ext uri="{FF2B5EF4-FFF2-40B4-BE49-F238E27FC236}">
                <a16:creationId xmlns:a16="http://schemas.microsoft.com/office/drawing/2014/main" id="{D98C1025-AA41-43BB-8AFF-AE48E3FEB3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4" r="36284"/>
          <a:stretch/>
        </p:blipFill>
        <p:spPr>
          <a:xfrm>
            <a:off x="7622519" y="3706408"/>
            <a:ext cx="1473526" cy="3021455"/>
          </a:xfrm>
          <a:prstGeom prst="rect">
            <a:avLst/>
          </a:prstGeom>
        </p:spPr>
      </p:pic>
      <p:sp>
        <p:nvSpPr>
          <p:cNvPr id="22" name="Rounded Rectangular Callout 41">
            <a:extLst>
              <a:ext uri="{FF2B5EF4-FFF2-40B4-BE49-F238E27FC236}">
                <a16:creationId xmlns:a16="http://schemas.microsoft.com/office/drawing/2014/main" id="{60500EDA-B55E-4164-82DE-4520961B2C13}"/>
              </a:ext>
            </a:extLst>
          </p:cNvPr>
          <p:cNvSpPr/>
          <p:nvPr/>
        </p:nvSpPr>
        <p:spPr>
          <a:xfrm>
            <a:off x="4243594" y="1800747"/>
            <a:ext cx="4679397" cy="1429140"/>
          </a:xfrm>
          <a:prstGeom prst="wedgeRoundRectCallout">
            <a:avLst>
              <a:gd name="adj1" fmla="val 33477"/>
              <a:gd name="adj2" fmla="val 56902"/>
              <a:gd name="adj3" fmla="val 16667"/>
            </a:avLst>
          </a:prstGeom>
          <a:solidFill>
            <a:schemeClr val="bg1"/>
          </a:solidFill>
          <a:ln w="38100">
            <a:solidFill>
              <a:srgbClr val="E8D7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That’s right! I put </a:t>
            </a:r>
            <a:r>
              <a:rPr lang="en-GB" b="1" dirty="0">
                <a:solidFill>
                  <a:schemeClr val="tx2">
                    <a:lumMod val="10000"/>
                  </a:schemeClr>
                </a:solidFill>
                <a:latin typeface="Numberlings" pitchFamily="2" charset="0"/>
                <a:ea typeface="Roboto" panose="02000000000000000000" pitchFamily="2" charset="0"/>
              </a:rPr>
              <a:t>3</a:t>
            </a:r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buttons on the snowman. Can you count the buttons with me? Click the snowman.</a:t>
            </a:r>
          </a:p>
        </p:txBody>
      </p:sp>
      <p:sp>
        <p:nvSpPr>
          <p:cNvPr id="25" name="Right Arrow 1">
            <a:hlinkClick r:id="rId9" action="ppaction://hlinksldjump"/>
            <a:extLst>
              <a:ext uri="{FF2B5EF4-FFF2-40B4-BE49-F238E27FC236}">
                <a16:creationId xmlns:a16="http://schemas.microsoft.com/office/drawing/2014/main" id="{241DA12F-5B65-41A9-A113-D290730DC97F}"/>
              </a:ext>
            </a:extLst>
          </p:cNvPr>
          <p:cNvSpPr/>
          <p:nvPr/>
        </p:nvSpPr>
        <p:spPr>
          <a:xfrm>
            <a:off x="8062544" y="118825"/>
            <a:ext cx="1020817" cy="792418"/>
          </a:xfrm>
          <a:prstGeom prst="rightArrow">
            <a:avLst/>
          </a:prstGeom>
          <a:solidFill>
            <a:srgbClr val="226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Heinemann Roman" panose="02000503000000020004" pitchFamily="50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18175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549D5E5-1768-48E3-9BBA-BC671328E7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" t="953" r="18041" b="953"/>
          <a:stretch/>
        </p:blipFill>
        <p:spPr>
          <a:xfrm>
            <a:off x="438112" y="417682"/>
            <a:ext cx="8248688" cy="5978626"/>
          </a:xfrm>
          <a:custGeom>
            <a:avLst/>
            <a:gdLst>
              <a:gd name="connsiteX0" fmla="*/ 157824 w 8220075"/>
              <a:gd name="connsiteY0" fmla="*/ 0 h 5957887"/>
              <a:gd name="connsiteX1" fmla="*/ 8062251 w 8220075"/>
              <a:gd name="connsiteY1" fmla="*/ 0 h 5957887"/>
              <a:gd name="connsiteX2" fmla="*/ 8220075 w 8220075"/>
              <a:gd name="connsiteY2" fmla="*/ 157824 h 5957887"/>
              <a:gd name="connsiteX3" fmla="*/ 8220075 w 8220075"/>
              <a:gd name="connsiteY3" fmla="*/ 5800063 h 5957887"/>
              <a:gd name="connsiteX4" fmla="*/ 8062251 w 8220075"/>
              <a:gd name="connsiteY4" fmla="*/ 5957887 h 5957887"/>
              <a:gd name="connsiteX5" fmla="*/ 157824 w 8220075"/>
              <a:gd name="connsiteY5" fmla="*/ 5957887 h 5957887"/>
              <a:gd name="connsiteX6" fmla="*/ 0 w 8220075"/>
              <a:gd name="connsiteY6" fmla="*/ 5800063 h 5957887"/>
              <a:gd name="connsiteX7" fmla="*/ 0 w 8220075"/>
              <a:gd name="connsiteY7" fmla="*/ 157824 h 5957887"/>
              <a:gd name="connsiteX8" fmla="*/ 157824 w 8220075"/>
              <a:gd name="connsiteY8" fmla="*/ 0 h 595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20075" h="5957887">
                <a:moveTo>
                  <a:pt x="157824" y="0"/>
                </a:moveTo>
                <a:lnTo>
                  <a:pt x="8062251" y="0"/>
                </a:lnTo>
                <a:cubicBezTo>
                  <a:pt x="8149415" y="0"/>
                  <a:pt x="8220075" y="70660"/>
                  <a:pt x="8220075" y="157824"/>
                </a:cubicBezTo>
                <a:lnTo>
                  <a:pt x="8220075" y="5800063"/>
                </a:lnTo>
                <a:cubicBezTo>
                  <a:pt x="8220075" y="5887227"/>
                  <a:pt x="8149415" y="5957887"/>
                  <a:pt x="8062251" y="5957887"/>
                </a:cubicBezTo>
                <a:lnTo>
                  <a:pt x="157824" y="5957887"/>
                </a:lnTo>
                <a:cubicBezTo>
                  <a:pt x="70660" y="5957887"/>
                  <a:pt x="0" y="5887227"/>
                  <a:pt x="0" y="5800063"/>
                </a:cubicBezTo>
                <a:lnTo>
                  <a:pt x="0" y="157824"/>
                </a:lnTo>
                <a:cubicBezTo>
                  <a:pt x="0" y="70660"/>
                  <a:pt x="70660" y="0"/>
                  <a:pt x="157824" y="0"/>
                </a:cubicBezTo>
                <a:close/>
              </a:path>
            </a:pathLst>
          </a:custGeom>
        </p:spPr>
      </p:pic>
      <p:pic>
        <p:nvPicPr>
          <p:cNvPr id="27" name="moon glow">
            <a:extLst>
              <a:ext uri="{FF2B5EF4-FFF2-40B4-BE49-F238E27FC236}">
                <a16:creationId xmlns:a16="http://schemas.microsoft.com/office/drawing/2014/main" id="{8D3BD134-2520-452D-87C1-9BD13DF3CC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9816" y="2289765"/>
            <a:ext cx="2880536" cy="2880536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" name="moon">
            <a:extLst>
              <a:ext uri="{FF2B5EF4-FFF2-40B4-BE49-F238E27FC236}">
                <a16:creationId xmlns:a16="http://schemas.microsoft.com/office/drawing/2014/main" id="{B98FAA08-1F9F-4F6F-B9F6-15E024C11D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9816" y="2289765"/>
            <a:ext cx="2880536" cy="28805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5F0CA43-46F5-4D6B-AFCD-F6C34269A7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36"/>
          <a:stretch/>
        </p:blipFill>
        <p:spPr>
          <a:xfrm>
            <a:off x="7013" y="5077614"/>
            <a:ext cx="9144000" cy="1780083"/>
          </a:xfrm>
          <a:prstGeom prst="rect">
            <a:avLst/>
          </a:prstGeom>
        </p:spPr>
      </p:pic>
      <p:sp>
        <p:nvSpPr>
          <p:cNvPr id="31" name="Rounded Rectangular Callout 18">
            <a:extLst>
              <a:ext uri="{FF2B5EF4-FFF2-40B4-BE49-F238E27FC236}">
                <a16:creationId xmlns:a16="http://schemas.microsoft.com/office/drawing/2014/main" id="{BBD27573-91DE-4271-88E1-F85CF54D9C90}"/>
              </a:ext>
            </a:extLst>
          </p:cNvPr>
          <p:cNvSpPr/>
          <p:nvPr/>
        </p:nvSpPr>
        <p:spPr>
          <a:xfrm>
            <a:off x="3541252" y="677911"/>
            <a:ext cx="4819572" cy="1419226"/>
          </a:xfrm>
          <a:prstGeom prst="wedgeRoundRectCallout">
            <a:avLst>
              <a:gd name="adj1" fmla="val -26993"/>
              <a:gd name="adj2" fmla="val -16522"/>
              <a:gd name="adj3" fmla="val 16667"/>
            </a:avLst>
          </a:prstGeom>
          <a:solidFill>
            <a:schemeClr val="bg1"/>
          </a:solidFill>
          <a:ln w="38100">
            <a:solidFill>
              <a:srgbClr val="216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A </a:t>
            </a:r>
            <a:r>
              <a:rPr lang="en-GB" dirty="0" err="1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Numberblock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has been checking the sky for the bright, glowing moon. Which </a:t>
            </a:r>
            <a:r>
              <a:rPr lang="en-GB" dirty="0" err="1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Numberblock</a:t>
            </a:r>
            <a:r>
              <a:rPr lang="en-GB" dirty="0">
                <a:solidFill>
                  <a:schemeClr val="tx1"/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 do you think it is?</a:t>
            </a:r>
          </a:p>
        </p:txBody>
      </p:sp>
      <p:sp>
        <p:nvSpPr>
          <p:cNvPr id="32" name="Rounded Rectangular Callout 41">
            <a:extLst>
              <a:ext uri="{FF2B5EF4-FFF2-40B4-BE49-F238E27FC236}">
                <a16:creationId xmlns:a16="http://schemas.microsoft.com/office/drawing/2014/main" id="{43DD598B-3157-41BE-92D7-2E376DDED50C}"/>
              </a:ext>
            </a:extLst>
          </p:cNvPr>
          <p:cNvSpPr/>
          <p:nvPr/>
        </p:nvSpPr>
        <p:spPr>
          <a:xfrm>
            <a:off x="4827130" y="3272523"/>
            <a:ext cx="1795186" cy="792418"/>
          </a:xfrm>
          <a:prstGeom prst="wedgeRoundRectCallout">
            <a:avLst>
              <a:gd name="adj1" fmla="val -27020"/>
              <a:gd name="adj2" fmla="val 64468"/>
              <a:gd name="adj3" fmla="val 16667"/>
            </a:avLst>
          </a:prstGeom>
          <a:solidFill>
            <a:schemeClr val="bg1"/>
          </a:solidFill>
          <a:ln w="38100">
            <a:solidFill>
              <a:srgbClr val="F88E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sp>
        <p:nvSpPr>
          <p:cNvPr id="24" name="Rounded Rectangular Callout 41">
            <a:extLst>
              <a:ext uri="{FF2B5EF4-FFF2-40B4-BE49-F238E27FC236}">
                <a16:creationId xmlns:a16="http://schemas.microsoft.com/office/drawing/2014/main" id="{FC78E1D3-C8AE-4BA4-8BE9-FE8ED07428B7}"/>
              </a:ext>
            </a:extLst>
          </p:cNvPr>
          <p:cNvSpPr/>
          <p:nvPr/>
        </p:nvSpPr>
        <p:spPr>
          <a:xfrm>
            <a:off x="6903418" y="3464147"/>
            <a:ext cx="1795186" cy="792418"/>
          </a:xfrm>
          <a:prstGeom prst="wedgeRoundRectCallout">
            <a:avLst>
              <a:gd name="adj1" fmla="val 7468"/>
              <a:gd name="adj2" fmla="val 63266"/>
              <a:gd name="adj3" fmla="val 16667"/>
            </a:avLst>
          </a:prstGeom>
          <a:solidFill>
            <a:schemeClr val="bg1"/>
          </a:solidFill>
          <a:ln w="38100">
            <a:solidFill>
              <a:srgbClr val="41C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>
                    <a:lumMod val="10000"/>
                  </a:schemeClr>
                </a:solidFill>
                <a:latin typeface="Heinemann Roman" panose="02000503000000020004" pitchFamily="50" charset="0"/>
                <a:ea typeface="Roboto" panose="02000000000000000000" pitchFamily="2" charset="0"/>
              </a:rPr>
              <a:t>Try again.</a:t>
            </a:r>
          </a:p>
        </p:txBody>
      </p:sp>
      <p:pic>
        <p:nvPicPr>
          <p:cNvPr id="21" name="4">
            <a:extLst>
              <a:ext uri="{FF2B5EF4-FFF2-40B4-BE49-F238E27FC236}">
                <a16:creationId xmlns:a16="http://schemas.microsoft.com/office/drawing/2014/main" id="{3EDA5146-0B17-4497-AD5F-B29219DCA1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3640" y="4462126"/>
            <a:ext cx="1889648" cy="2105887"/>
          </a:xfrm>
          <a:prstGeom prst="rect">
            <a:avLst/>
          </a:prstGeom>
        </p:spPr>
      </p:pic>
      <p:pic>
        <p:nvPicPr>
          <p:cNvPr id="18" name="2">
            <a:extLst>
              <a:ext uri="{FF2B5EF4-FFF2-40B4-BE49-F238E27FC236}">
                <a16:creationId xmlns:a16="http://schemas.microsoft.com/office/drawing/2014/main" id="{0ED715C6-C437-451F-A961-9A560C7A2D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" r="493"/>
          <a:stretch/>
        </p:blipFill>
        <p:spPr>
          <a:xfrm>
            <a:off x="4269826" y="4199856"/>
            <a:ext cx="1588832" cy="2521584"/>
          </a:xfrm>
          <a:prstGeom prst="rect">
            <a:avLst/>
          </a:prstGeom>
        </p:spPr>
      </p:pic>
      <p:pic>
        <p:nvPicPr>
          <p:cNvPr id="22" name="1">
            <a:hlinkClick r:id="rId7" action="ppaction://hlinksldjump"/>
            <a:extLst>
              <a:ext uri="{FF2B5EF4-FFF2-40B4-BE49-F238E27FC236}">
                <a16:creationId xmlns:a16="http://schemas.microsoft.com/office/drawing/2014/main" id="{961A455D-C7FD-4BF5-9F69-DF13248059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760" y="5261114"/>
            <a:ext cx="1055506" cy="134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8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F2D9965A-8C68-4F5E-A2B5-CF7E0DDA752E}" vid="{78487116-FFC1-4A12-BB7A-4083D6069C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4860</TotalTime>
  <Words>533</Words>
  <Application>Microsoft Office PowerPoint</Application>
  <PresentationFormat>On-screen Show (4:3)</PresentationFormat>
  <Paragraphs>59</Paragraphs>
  <Slides>24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Heinemann Roman</vt:lpstr>
      <vt:lpstr>Twinkl</vt:lpstr>
      <vt:lpstr>Numberlings</vt:lpstr>
      <vt:lpstr>Roboto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Monteith</dc:creator>
  <cp:lastModifiedBy>Katherine Barton</cp:lastModifiedBy>
  <cp:revision>297</cp:revision>
  <dcterms:created xsi:type="dcterms:W3CDTF">2020-07-02T07:30:45Z</dcterms:created>
  <dcterms:modified xsi:type="dcterms:W3CDTF">2020-12-13T15:16:10Z</dcterms:modified>
</cp:coreProperties>
</file>