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3" r:id="rId2"/>
    <p:sldId id="343" r:id="rId3"/>
    <p:sldId id="299" r:id="rId4"/>
    <p:sldId id="257" r:id="rId5"/>
    <p:sldId id="349" r:id="rId6"/>
    <p:sldId id="353" r:id="rId7"/>
    <p:sldId id="264"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33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E0CCA7-C271-417D-B044-5F4798625209}" v="88" dt="2019-08-16T16:55:27.4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61" autoAdjust="0"/>
    <p:restoredTop sz="76000" autoAdjust="0"/>
  </p:normalViewPr>
  <p:slideViewPr>
    <p:cSldViewPr snapToGrid="0">
      <p:cViewPr>
        <p:scale>
          <a:sx n="60" d="100"/>
          <a:sy n="60" d="100"/>
        </p:scale>
        <p:origin x="222" y="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61767D-E5AF-47C4-93D9-A2F4693F224B}" type="datetimeFigureOut">
              <a:rPr lang="en-GB" smtClean="0"/>
              <a:t>21/09/2020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4DBA81-4D76-4666-BD00-0AEF23719F8F}" type="slidenum">
              <a:rPr lang="en-GB" smtClean="0"/>
              <a:t>‹#›</a:t>
            </a:fld>
            <a:endParaRPr lang="en-GB"/>
          </a:p>
        </p:txBody>
      </p:sp>
    </p:spTree>
    <p:extLst>
      <p:ext uri="{BB962C8B-B14F-4D97-AF65-F5344CB8AC3E}">
        <p14:creationId xmlns:p14="http://schemas.microsoft.com/office/powerpoint/2010/main" val="3969728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4DBA81-4D76-4666-BD00-0AEF23719F8F}" type="slidenum">
              <a:rPr lang="en-GB" smtClean="0"/>
              <a:t>1</a:t>
            </a:fld>
            <a:endParaRPr lang="en-GB"/>
          </a:p>
        </p:txBody>
      </p:sp>
    </p:spTree>
    <p:extLst>
      <p:ext uri="{BB962C8B-B14F-4D97-AF65-F5344CB8AC3E}">
        <p14:creationId xmlns:p14="http://schemas.microsoft.com/office/powerpoint/2010/main" val="2533073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4DBA81-4D76-4666-BD00-0AEF23719F8F}" type="slidenum">
              <a:rPr lang="en-GB" smtClean="0"/>
              <a:t>2</a:t>
            </a:fld>
            <a:endParaRPr lang="en-GB"/>
          </a:p>
        </p:txBody>
      </p:sp>
    </p:spTree>
    <p:extLst>
      <p:ext uri="{BB962C8B-B14F-4D97-AF65-F5344CB8AC3E}">
        <p14:creationId xmlns:p14="http://schemas.microsoft.com/office/powerpoint/2010/main" val="1383460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4DBA81-4D76-4666-BD00-0AEF23719F8F}" type="slidenum">
              <a:rPr lang="en-GB" smtClean="0"/>
              <a:t>3</a:t>
            </a:fld>
            <a:endParaRPr lang="en-GB"/>
          </a:p>
        </p:txBody>
      </p:sp>
    </p:spTree>
    <p:extLst>
      <p:ext uri="{BB962C8B-B14F-4D97-AF65-F5344CB8AC3E}">
        <p14:creationId xmlns:p14="http://schemas.microsoft.com/office/powerpoint/2010/main" val="622547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4DBA81-4D76-4666-BD00-0AEF23719F8F}" type="slidenum">
              <a:rPr lang="en-GB" smtClean="0"/>
              <a:t>4</a:t>
            </a:fld>
            <a:endParaRPr lang="en-GB"/>
          </a:p>
        </p:txBody>
      </p:sp>
    </p:spTree>
    <p:extLst>
      <p:ext uri="{BB962C8B-B14F-4D97-AF65-F5344CB8AC3E}">
        <p14:creationId xmlns:p14="http://schemas.microsoft.com/office/powerpoint/2010/main" val="3633784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4DBA81-4D76-4666-BD00-0AEF23719F8F}" type="slidenum">
              <a:rPr lang="en-GB" smtClean="0"/>
              <a:t>5</a:t>
            </a:fld>
            <a:endParaRPr lang="en-GB"/>
          </a:p>
        </p:txBody>
      </p:sp>
    </p:spTree>
    <p:extLst>
      <p:ext uri="{BB962C8B-B14F-4D97-AF65-F5344CB8AC3E}">
        <p14:creationId xmlns:p14="http://schemas.microsoft.com/office/powerpoint/2010/main" val="1919588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4DBA81-4D76-4666-BD00-0AEF23719F8F}" type="slidenum">
              <a:rPr lang="en-GB" smtClean="0"/>
              <a:t>6</a:t>
            </a:fld>
            <a:endParaRPr lang="en-GB"/>
          </a:p>
        </p:txBody>
      </p:sp>
    </p:spTree>
    <p:extLst>
      <p:ext uri="{BB962C8B-B14F-4D97-AF65-F5344CB8AC3E}">
        <p14:creationId xmlns:p14="http://schemas.microsoft.com/office/powerpoint/2010/main" val="3302866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4DBA81-4D76-4666-BD00-0AEF23719F8F}" type="slidenum">
              <a:rPr lang="en-GB" smtClean="0"/>
              <a:t>7</a:t>
            </a:fld>
            <a:endParaRPr lang="en-GB"/>
          </a:p>
        </p:txBody>
      </p:sp>
    </p:spTree>
    <p:extLst>
      <p:ext uri="{BB962C8B-B14F-4D97-AF65-F5344CB8AC3E}">
        <p14:creationId xmlns:p14="http://schemas.microsoft.com/office/powerpoint/2010/main" val="2657778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4DBA81-4D76-4666-BD00-0AEF23719F8F}" type="slidenum">
              <a:rPr lang="en-GB" smtClean="0"/>
              <a:t>8</a:t>
            </a:fld>
            <a:endParaRPr lang="en-GB"/>
          </a:p>
        </p:txBody>
      </p:sp>
    </p:spTree>
    <p:extLst>
      <p:ext uri="{BB962C8B-B14F-4D97-AF65-F5344CB8AC3E}">
        <p14:creationId xmlns:p14="http://schemas.microsoft.com/office/powerpoint/2010/main" val="30089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EE562-0B51-4B8D-A52F-F20E4E62E5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E99DBD-3AF6-4F84-8B32-25DC2BC1C3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171AFA-5043-4C48-8E19-68228AFF9A39}"/>
              </a:ext>
            </a:extLst>
          </p:cNvPr>
          <p:cNvSpPr>
            <a:spLocks noGrp="1"/>
          </p:cNvSpPr>
          <p:nvPr>
            <p:ph type="dt" sz="half" idx="10"/>
          </p:nvPr>
        </p:nvSpPr>
        <p:spPr/>
        <p:txBody>
          <a:bodyPr/>
          <a:lstStyle/>
          <a:p>
            <a:fld id="{469A32D3-F2EE-454F-B8D6-56F704D7A047}" type="datetimeFigureOut">
              <a:rPr lang="en-GB" smtClean="0"/>
              <a:t>21/09/2020</a:t>
            </a:fld>
            <a:endParaRPr lang="en-GB"/>
          </a:p>
        </p:txBody>
      </p:sp>
      <p:sp>
        <p:nvSpPr>
          <p:cNvPr id="5" name="Footer Placeholder 4">
            <a:extLst>
              <a:ext uri="{FF2B5EF4-FFF2-40B4-BE49-F238E27FC236}">
                <a16:creationId xmlns:a16="http://schemas.microsoft.com/office/drawing/2014/main" id="{BBF61384-1834-471A-BE4C-C025D26F4B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06F978-5C68-42FC-81A0-2A60DF2B433C}"/>
              </a:ext>
            </a:extLst>
          </p:cNvPr>
          <p:cNvSpPr>
            <a:spLocks noGrp="1"/>
          </p:cNvSpPr>
          <p:nvPr>
            <p:ph type="sldNum" sz="quarter" idx="12"/>
          </p:nvPr>
        </p:nvSpPr>
        <p:spPr/>
        <p:txBody>
          <a:bodyPr/>
          <a:lstStyle/>
          <a:p>
            <a:fld id="{0F774EA3-9E6B-48CD-ACC6-B5F0B1CB5871}" type="slidenum">
              <a:rPr lang="en-GB" smtClean="0"/>
              <a:t>‹#›</a:t>
            </a:fld>
            <a:endParaRPr lang="en-GB"/>
          </a:p>
        </p:txBody>
      </p:sp>
    </p:spTree>
    <p:extLst>
      <p:ext uri="{BB962C8B-B14F-4D97-AF65-F5344CB8AC3E}">
        <p14:creationId xmlns:p14="http://schemas.microsoft.com/office/powerpoint/2010/main" val="2412329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32355-59B8-410A-B8F1-E8661186297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CC192EF-BFAC-4305-B028-CE77E9DA7C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E54614-5981-49A8-AEBF-66FB8579CE89}"/>
              </a:ext>
            </a:extLst>
          </p:cNvPr>
          <p:cNvSpPr>
            <a:spLocks noGrp="1"/>
          </p:cNvSpPr>
          <p:nvPr>
            <p:ph type="dt" sz="half" idx="10"/>
          </p:nvPr>
        </p:nvSpPr>
        <p:spPr/>
        <p:txBody>
          <a:bodyPr/>
          <a:lstStyle/>
          <a:p>
            <a:fld id="{469A32D3-F2EE-454F-B8D6-56F704D7A047}" type="datetimeFigureOut">
              <a:rPr lang="en-GB" smtClean="0"/>
              <a:t>21/09/2020</a:t>
            </a:fld>
            <a:endParaRPr lang="en-GB"/>
          </a:p>
        </p:txBody>
      </p:sp>
      <p:sp>
        <p:nvSpPr>
          <p:cNvPr id="5" name="Footer Placeholder 4">
            <a:extLst>
              <a:ext uri="{FF2B5EF4-FFF2-40B4-BE49-F238E27FC236}">
                <a16:creationId xmlns:a16="http://schemas.microsoft.com/office/drawing/2014/main" id="{8D0BFE6D-1BBC-40A0-93D5-4CBAF28884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8546B0-E22F-4464-9BD4-163966676A2F}"/>
              </a:ext>
            </a:extLst>
          </p:cNvPr>
          <p:cNvSpPr>
            <a:spLocks noGrp="1"/>
          </p:cNvSpPr>
          <p:nvPr>
            <p:ph type="sldNum" sz="quarter" idx="12"/>
          </p:nvPr>
        </p:nvSpPr>
        <p:spPr/>
        <p:txBody>
          <a:bodyPr/>
          <a:lstStyle/>
          <a:p>
            <a:fld id="{0F774EA3-9E6B-48CD-ACC6-B5F0B1CB5871}" type="slidenum">
              <a:rPr lang="en-GB" smtClean="0"/>
              <a:t>‹#›</a:t>
            </a:fld>
            <a:endParaRPr lang="en-GB"/>
          </a:p>
        </p:txBody>
      </p:sp>
    </p:spTree>
    <p:extLst>
      <p:ext uri="{BB962C8B-B14F-4D97-AF65-F5344CB8AC3E}">
        <p14:creationId xmlns:p14="http://schemas.microsoft.com/office/powerpoint/2010/main" val="3144483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4FF304-0B75-4B87-8047-1B679B6E5F4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4E6C8D0-8156-449F-A9CA-82570095B3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A05292-363D-4DA1-A12B-7F78B565333C}"/>
              </a:ext>
            </a:extLst>
          </p:cNvPr>
          <p:cNvSpPr>
            <a:spLocks noGrp="1"/>
          </p:cNvSpPr>
          <p:nvPr>
            <p:ph type="dt" sz="half" idx="10"/>
          </p:nvPr>
        </p:nvSpPr>
        <p:spPr/>
        <p:txBody>
          <a:bodyPr/>
          <a:lstStyle/>
          <a:p>
            <a:fld id="{469A32D3-F2EE-454F-B8D6-56F704D7A047}" type="datetimeFigureOut">
              <a:rPr lang="en-GB" smtClean="0"/>
              <a:t>21/09/2020</a:t>
            </a:fld>
            <a:endParaRPr lang="en-GB"/>
          </a:p>
        </p:txBody>
      </p:sp>
      <p:sp>
        <p:nvSpPr>
          <p:cNvPr id="5" name="Footer Placeholder 4">
            <a:extLst>
              <a:ext uri="{FF2B5EF4-FFF2-40B4-BE49-F238E27FC236}">
                <a16:creationId xmlns:a16="http://schemas.microsoft.com/office/drawing/2014/main" id="{E1E0EA2E-EC71-49A9-8A23-DC72E85748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2BA3E2-2579-4CB8-80F7-F823A73FDB21}"/>
              </a:ext>
            </a:extLst>
          </p:cNvPr>
          <p:cNvSpPr>
            <a:spLocks noGrp="1"/>
          </p:cNvSpPr>
          <p:nvPr>
            <p:ph type="sldNum" sz="quarter" idx="12"/>
          </p:nvPr>
        </p:nvSpPr>
        <p:spPr/>
        <p:txBody>
          <a:bodyPr/>
          <a:lstStyle/>
          <a:p>
            <a:fld id="{0F774EA3-9E6B-48CD-ACC6-B5F0B1CB5871}" type="slidenum">
              <a:rPr lang="en-GB" smtClean="0"/>
              <a:t>‹#›</a:t>
            </a:fld>
            <a:endParaRPr lang="en-GB"/>
          </a:p>
        </p:txBody>
      </p:sp>
    </p:spTree>
    <p:extLst>
      <p:ext uri="{BB962C8B-B14F-4D97-AF65-F5344CB8AC3E}">
        <p14:creationId xmlns:p14="http://schemas.microsoft.com/office/powerpoint/2010/main" val="294223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B3717-DAC9-48A5-A1DC-C92619FE2F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66210A6-3117-4BB5-BCE1-6F8DD30F65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90C7BA-4F02-440F-87EA-374C42A114A4}"/>
              </a:ext>
            </a:extLst>
          </p:cNvPr>
          <p:cNvSpPr>
            <a:spLocks noGrp="1"/>
          </p:cNvSpPr>
          <p:nvPr>
            <p:ph type="dt" sz="half" idx="10"/>
          </p:nvPr>
        </p:nvSpPr>
        <p:spPr/>
        <p:txBody>
          <a:bodyPr/>
          <a:lstStyle/>
          <a:p>
            <a:fld id="{469A32D3-F2EE-454F-B8D6-56F704D7A047}" type="datetimeFigureOut">
              <a:rPr lang="en-GB" smtClean="0"/>
              <a:t>21/09/2020</a:t>
            </a:fld>
            <a:endParaRPr lang="en-GB"/>
          </a:p>
        </p:txBody>
      </p:sp>
      <p:sp>
        <p:nvSpPr>
          <p:cNvPr id="5" name="Footer Placeholder 4">
            <a:extLst>
              <a:ext uri="{FF2B5EF4-FFF2-40B4-BE49-F238E27FC236}">
                <a16:creationId xmlns:a16="http://schemas.microsoft.com/office/drawing/2014/main" id="{20E0AABC-753B-4B88-BC68-55AFFC289A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95387B-BB8C-4BA8-AB6E-7B6520C0F849}"/>
              </a:ext>
            </a:extLst>
          </p:cNvPr>
          <p:cNvSpPr>
            <a:spLocks noGrp="1"/>
          </p:cNvSpPr>
          <p:nvPr>
            <p:ph type="sldNum" sz="quarter" idx="12"/>
          </p:nvPr>
        </p:nvSpPr>
        <p:spPr/>
        <p:txBody>
          <a:bodyPr/>
          <a:lstStyle/>
          <a:p>
            <a:fld id="{0F774EA3-9E6B-48CD-ACC6-B5F0B1CB5871}" type="slidenum">
              <a:rPr lang="en-GB" smtClean="0"/>
              <a:t>‹#›</a:t>
            </a:fld>
            <a:endParaRPr lang="en-GB"/>
          </a:p>
        </p:txBody>
      </p:sp>
    </p:spTree>
    <p:extLst>
      <p:ext uri="{BB962C8B-B14F-4D97-AF65-F5344CB8AC3E}">
        <p14:creationId xmlns:p14="http://schemas.microsoft.com/office/powerpoint/2010/main" val="205882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A5643-4572-4DB0-816B-E0E468BDD1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680A691-85E6-442C-9C9E-05EBC1C9E1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0155FB-69B3-4D45-AACC-7079836688E8}"/>
              </a:ext>
            </a:extLst>
          </p:cNvPr>
          <p:cNvSpPr>
            <a:spLocks noGrp="1"/>
          </p:cNvSpPr>
          <p:nvPr>
            <p:ph type="dt" sz="half" idx="10"/>
          </p:nvPr>
        </p:nvSpPr>
        <p:spPr/>
        <p:txBody>
          <a:bodyPr/>
          <a:lstStyle/>
          <a:p>
            <a:fld id="{469A32D3-F2EE-454F-B8D6-56F704D7A047}" type="datetimeFigureOut">
              <a:rPr lang="en-GB" smtClean="0"/>
              <a:t>21/09/2020</a:t>
            </a:fld>
            <a:endParaRPr lang="en-GB"/>
          </a:p>
        </p:txBody>
      </p:sp>
      <p:sp>
        <p:nvSpPr>
          <p:cNvPr id="5" name="Footer Placeholder 4">
            <a:extLst>
              <a:ext uri="{FF2B5EF4-FFF2-40B4-BE49-F238E27FC236}">
                <a16:creationId xmlns:a16="http://schemas.microsoft.com/office/drawing/2014/main" id="{322EEE0A-B059-4E13-98E9-4CA62414E5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405BF4-D693-40F6-9707-F2C06C8588C8}"/>
              </a:ext>
            </a:extLst>
          </p:cNvPr>
          <p:cNvSpPr>
            <a:spLocks noGrp="1"/>
          </p:cNvSpPr>
          <p:nvPr>
            <p:ph type="sldNum" sz="quarter" idx="12"/>
          </p:nvPr>
        </p:nvSpPr>
        <p:spPr/>
        <p:txBody>
          <a:bodyPr/>
          <a:lstStyle/>
          <a:p>
            <a:fld id="{0F774EA3-9E6B-48CD-ACC6-B5F0B1CB5871}" type="slidenum">
              <a:rPr lang="en-GB" smtClean="0"/>
              <a:t>‹#›</a:t>
            </a:fld>
            <a:endParaRPr lang="en-GB"/>
          </a:p>
        </p:txBody>
      </p:sp>
    </p:spTree>
    <p:extLst>
      <p:ext uri="{BB962C8B-B14F-4D97-AF65-F5344CB8AC3E}">
        <p14:creationId xmlns:p14="http://schemas.microsoft.com/office/powerpoint/2010/main" val="456949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72536-E8C7-4DE2-AD1B-49A5BD3C1C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660C03D-7364-4FCE-B4A3-9AE5F320B0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C4221E6-D147-45CA-9B9E-2C2EEEE627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BB759B1-8C69-4E71-8D66-5D3915BBEA47}"/>
              </a:ext>
            </a:extLst>
          </p:cNvPr>
          <p:cNvSpPr>
            <a:spLocks noGrp="1"/>
          </p:cNvSpPr>
          <p:nvPr>
            <p:ph type="dt" sz="half" idx="10"/>
          </p:nvPr>
        </p:nvSpPr>
        <p:spPr/>
        <p:txBody>
          <a:bodyPr/>
          <a:lstStyle/>
          <a:p>
            <a:fld id="{469A32D3-F2EE-454F-B8D6-56F704D7A047}" type="datetimeFigureOut">
              <a:rPr lang="en-GB" smtClean="0"/>
              <a:t>21/09/2020</a:t>
            </a:fld>
            <a:endParaRPr lang="en-GB"/>
          </a:p>
        </p:txBody>
      </p:sp>
      <p:sp>
        <p:nvSpPr>
          <p:cNvPr id="6" name="Footer Placeholder 5">
            <a:extLst>
              <a:ext uri="{FF2B5EF4-FFF2-40B4-BE49-F238E27FC236}">
                <a16:creationId xmlns:a16="http://schemas.microsoft.com/office/drawing/2014/main" id="{36AF1BD7-FA05-4F0D-9647-3C67C5C0C8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0DDE30-5125-4E99-ADA9-D6FDF6FF6FB2}"/>
              </a:ext>
            </a:extLst>
          </p:cNvPr>
          <p:cNvSpPr>
            <a:spLocks noGrp="1"/>
          </p:cNvSpPr>
          <p:nvPr>
            <p:ph type="sldNum" sz="quarter" idx="12"/>
          </p:nvPr>
        </p:nvSpPr>
        <p:spPr/>
        <p:txBody>
          <a:bodyPr/>
          <a:lstStyle/>
          <a:p>
            <a:fld id="{0F774EA3-9E6B-48CD-ACC6-B5F0B1CB5871}" type="slidenum">
              <a:rPr lang="en-GB" smtClean="0"/>
              <a:t>‹#›</a:t>
            </a:fld>
            <a:endParaRPr lang="en-GB"/>
          </a:p>
        </p:txBody>
      </p:sp>
    </p:spTree>
    <p:extLst>
      <p:ext uri="{BB962C8B-B14F-4D97-AF65-F5344CB8AC3E}">
        <p14:creationId xmlns:p14="http://schemas.microsoft.com/office/powerpoint/2010/main" val="3449056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423D0-E5B5-4E1E-A9CE-E5590F4CAB8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6F8082-D1C1-41EF-A284-C744D701E7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07A16E-1617-4FE1-94C0-CAABC6054F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C7CFFA2-E25D-46BE-8340-46CD43865B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34C098-1CBA-425C-BD87-EB7F69E0ED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C6AC0A-B5A3-412C-A0B6-229AA1FC19F1}"/>
              </a:ext>
            </a:extLst>
          </p:cNvPr>
          <p:cNvSpPr>
            <a:spLocks noGrp="1"/>
          </p:cNvSpPr>
          <p:nvPr>
            <p:ph type="dt" sz="half" idx="10"/>
          </p:nvPr>
        </p:nvSpPr>
        <p:spPr/>
        <p:txBody>
          <a:bodyPr/>
          <a:lstStyle/>
          <a:p>
            <a:fld id="{469A32D3-F2EE-454F-B8D6-56F704D7A047}" type="datetimeFigureOut">
              <a:rPr lang="en-GB" smtClean="0"/>
              <a:t>21/09/2020</a:t>
            </a:fld>
            <a:endParaRPr lang="en-GB"/>
          </a:p>
        </p:txBody>
      </p:sp>
      <p:sp>
        <p:nvSpPr>
          <p:cNvPr id="8" name="Footer Placeholder 7">
            <a:extLst>
              <a:ext uri="{FF2B5EF4-FFF2-40B4-BE49-F238E27FC236}">
                <a16:creationId xmlns:a16="http://schemas.microsoft.com/office/drawing/2014/main" id="{06BE4013-422F-4D50-ACF2-3263C052C73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64B884-495D-4FDA-8F7D-F4C11950DB1F}"/>
              </a:ext>
            </a:extLst>
          </p:cNvPr>
          <p:cNvSpPr>
            <a:spLocks noGrp="1"/>
          </p:cNvSpPr>
          <p:nvPr>
            <p:ph type="sldNum" sz="quarter" idx="12"/>
          </p:nvPr>
        </p:nvSpPr>
        <p:spPr/>
        <p:txBody>
          <a:bodyPr/>
          <a:lstStyle/>
          <a:p>
            <a:fld id="{0F774EA3-9E6B-48CD-ACC6-B5F0B1CB5871}" type="slidenum">
              <a:rPr lang="en-GB" smtClean="0"/>
              <a:t>‹#›</a:t>
            </a:fld>
            <a:endParaRPr lang="en-GB"/>
          </a:p>
        </p:txBody>
      </p:sp>
    </p:spTree>
    <p:extLst>
      <p:ext uri="{BB962C8B-B14F-4D97-AF65-F5344CB8AC3E}">
        <p14:creationId xmlns:p14="http://schemas.microsoft.com/office/powerpoint/2010/main" val="1736826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4975-4BC1-499F-9711-10F532417A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7F706AD-4B21-4130-9CE9-89292EB5F9B3}"/>
              </a:ext>
            </a:extLst>
          </p:cNvPr>
          <p:cNvSpPr>
            <a:spLocks noGrp="1"/>
          </p:cNvSpPr>
          <p:nvPr>
            <p:ph type="dt" sz="half" idx="10"/>
          </p:nvPr>
        </p:nvSpPr>
        <p:spPr/>
        <p:txBody>
          <a:bodyPr/>
          <a:lstStyle/>
          <a:p>
            <a:fld id="{469A32D3-F2EE-454F-B8D6-56F704D7A047}" type="datetimeFigureOut">
              <a:rPr lang="en-GB" smtClean="0"/>
              <a:t>21/09/2020</a:t>
            </a:fld>
            <a:endParaRPr lang="en-GB"/>
          </a:p>
        </p:txBody>
      </p:sp>
      <p:sp>
        <p:nvSpPr>
          <p:cNvPr id="4" name="Footer Placeholder 3">
            <a:extLst>
              <a:ext uri="{FF2B5EF4-FFF2-40B4-BE49-F238E27FC236}">
                <a16:creationId xmlns:a16="http://schemas.microsoft.com/office/drawing/2014/main" id="{3A0C6A9F-DCB1-4F7A-A3B0-E55192B4424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9690019-54D0-4E77-AA9E-8A1D3BDAE65D}"/>
              </a:ext>
            </a:extLst>
          </p:cNvPr>
          <p:cNvSpPr>
            <a:spLocks noGrp="1"/>
          </p:cNvSpPr>
          <p:nvPr>
            <p:ph type="sldNum" sz="quarter" idx="12"/>
          </p:nvPr>
        </p:nvSpPr>
        <p:spPr/>
        <p:txBody>
          <a:bodyPr/>
          <a:lstStyle/>
          <a:p>
            <a:fld id="{0F774EA3-9E6B-48CD-ACC6-B5F0B1CB5871}" type="slidenum">
              <a:rPr lang="en-GB" smtClean="0"/>
              <a:t>‹#›</a:t>
            </a:fld>
            <a:endParaRPr lang="en-GB"/>
          </a:p>
        </p:txBody>
      </p:sp>
    </p:spTree>
    <p:extLst>
      <p:ext uri="{BB962C8B-B14F-4D97-AF65-F5344CB8AC3E}">
        <p14:creationId xmlns:p14="http://schemas.microsoft.com/office/powerpoint/2010/main" val="111179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06729F-C722-4CA2-A528-9CECD6A70FB3}"/>
              </a:ext>
            </a:extLst>
          </p:cNvPr>
          <p:cNvSpPr>
            <a:spLocks noGrp="1"/>
          </p:cNvSpPr>
          <p:nvPr>
            <p:ph type="dt" sz="half" idx="10"/>
          </p:nvPr>
        </p:nvSpPr>
        <p:spPr/>
        <p:txBody>
          <a:bodyPr/>
          <a:lstStyle/>
          <a:p>
            <a:fld id="{469A32D3-F2EE-454F-B8D6-56F704D7A047}" type="datetimeFigureOut">
              <a:rPr lang="en-GB" smtClean="0"/>
              <a:t>21/09/2020</a:t>
            </a:fld>
            <a:endParaRPr lang="en-GB"/>
          </a:p>
        </p:txBody>
      </p:sp>
      <p:sp>
        <p:nvSpPr>
          <p:cNvPr id="3" name="Footer Placeholder 2">
            <a:extLst>
              <a:ext uri="{FF2B5EF4-FFF2-40B4-BE49-F238E27FC236}">
                <a16:creationId xmlns:a16="http://schemas.microsoft.com/office/drawing/2014/main" id="{967C9268-C2AB-4825-9B59-330A63B304F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A1CD6D9-7CBA-4D25-BF63-52FA30810B9A}"/>
              </a:ext>
            </a:extLst>
          </p:cNvPr>
          <p:cNvSpPr>
            <a:spLocks noGrp="1"/>
          </p:cNvSpPr>
          <p:nvPr>
            <p:ph type="sldNum" sz="quarter" idx="12"/>
          </p:nvPr>
        </p:nvSpPr>
        <p:spPr/>
        <p:txBody>
          <a:bodyPr/>
          <a:lstStyle/>
          <a:p>
            <a:fld id="{0F774EA3-9E6B-48CD-ACC6-B5F0B1CB5871}" type="slidenum">
              <a:rPr lang="en-GB" smtClean="0"/>
              <a:t>‹#›</a:t>
            </a:fld>
            <a:endParaRPr lang="en-GB"/>
          </a:p>
        </p:txBody>
      </p:sp>
    </p:spTree>
    <p:extLst>
      <p:ext uri="{BB962C8B-B14F-4D97-AF65-F5344CB8AC3E}">
        <p14:creationId xmlns:p14="http://schemas.microsoft.com/office/powerpoint/2010/main" val="3078537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1E3CA-3E9F-4537-897F-CC425CBB06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EBD165D-CE4F-4CFA-B3FB-525CBFB8C5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4D96682-5722-43E0-B7BD-2E1D5D6AD7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398CA3-7128-475A-B668-4D897D5D6916}"/>
              </a:ext>
            </a:extLst>
          </p:cNvPr>
          <p:cNvSpPr>
            <a:spLocks noGrp="1"/>
          </p:cNvSpPr>
          <p:nvPr>
            <p:ph type="dt" sz="half" idx="10"/>
          </p:nvPr>
        </p:nvSpPr>
        <p:spPr/>
        <p:txBody>
          <a:bodyPr/>
          <a:lstStyle/>
          <a:p>
            <a:fld id="{469A32D3-F2EE-454F-B8D6-56F704D7A047}" type="datetimeFigureOut">
              <a:rPr lang="en-GB" smtClean="0"/>
              <a:t>21/09/2020</a:t>
            </a:fld>
            <a:endParaRPr lang="en-GB"/>
          </a:p>
        </p:txBody>
      </p:sp>
      <p:sp>
        <p:nvSpPr>
          <p:cNvPr id="6" name="Footer Placeholder 5">
            <a:extLst>
              <a:ext uri="{FF2B5EF4-FFF2-40B4-BE49-F238E27FC236}">
                <a16:creationId xmlns:a16="http://schemas.microsoft.com/office/drawing/2014/main" id="{A5D6ED9B-CDD8-4FA3-8BB2-F0B74A6744F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2AF691-8AC4-404B-BEBC-F24DA50415F0}"/>
              </a:ext>
            </a:extLst>
          </p:cNvPr>
          <p:cNvSpPr>
            <a:spLocks noGrp="1"/>
          </p:cNvSpPr>
          <p:nvPr>
            <p:ph type="sldNum" sz="quarter" idx="12"/>
          </p:nvPr>
        </p:nvSpPr>
        <p:spPr/>
        <p:txBody>
          <a:bodyPr/>
          <a:lstStyle/>
          <a:p>
            <a:fld id="{0F774EA3-9E6B-48CD-ACC6-B5F0B1CB5871}" type="slidenum">
              <a:rPr lang="en-GB" smtClean="0"/>
              <a:t>‹#›</a:t>
            </a:fld>
            <a:endParaRPr lang="en-GB"/>
          </a:p>
        </p:txBody>
      </p:sp>
    </p:spTree>
    <p:extLst>
      <p:ext uri="{BB962C8B-B14F-4D97-AF65-F5344CB8AC3E}">
        <p14:creationId xmlns:p14="http://schemas.microsoft.com/office/powerpoint/2010/main" val="490855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9419C-00F3-4D18-95E2-DF7748026F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B49428F-300B-49E4-9D2F-0B522777A6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A70A601-A5E3-4560-8E88-BAF593D9C7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B3316B-7BBB-4E49-A9E9-903D61E390CD}"/>
              </a:ext>
            </a:extLst>
          </p:cNvPr>
          <p:cNvSpPr>
            <a:spLocks noGrp="1"/>
          </p:cNvSpPr>
          <p:nvPr>
            <p:ph type="dt" sz="half" idx="10"/>
          </p:nvPr>
        </p:nvSpPr>
        <p:spPr/>
        <p:txBody>
          <a:bodyPr/>
          <a:lstStyle/>
          <a:p>
            <a:fld id="{469A32D3-F2EE-454F-B8D6-56F704D7A047}" type="datetimeFigureOut">
              <a:rPr lang="en-GB" smtClean="0"/>
              <a:t>21/09/2020</a:t>
            </a:fld>
            <a:endParaRPr lang="en-GB"/>
          </a:p>
        </p:txBody>
      </p:sp>
      <p:sp>
        <p:nvSpPr>
          <p:cNvPr id="6" name="Footer Placeholder 5">
            <a:extLst>
              <a:ext uri="{FF2B5EF4-FFF2-40B4-BE49-F238E27FC236}">
                <a16:creationId xmlns:a16="http://schemas.microsoft.com/office/drawing/2014/main" id="{417D6C6A-0EB9-4965-9134-4CEFF97689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D3070A1-029A-4BE4-867A-88CE946AE0A9}"/>
              </a:ext>
            </a:extLst>
          </p:cNvPr>
          <p:cNvSpPr>
            <a:spLocks noGrp="1"/>
          </p:cNvSpPr>
          <p:nvPr>
            <p:ph type="sldNum" sz="quarter" idx="12"/>
          </p:nvPr>
        </p:nvSpPr>
        <p:spPr/>
        <p:txBody>
          <a:bodyPr/>
          <a:lstStyle/>
          <a:p>
            <a:fld id="{0F774EA3-9E6B-48CD-ACC6-B5F0B1CB5871}" type="slidenum">
              <a:rPr lang="en-GB" smtClean="0"/>
              <a:t>‹#›</a:t>
            </a:fld>
            <a:endParaRPr lang="en-GB"/>
          </a:p>
        </p:txBody>
      </p:sp>
    </p:spTree>
    <p:extLst>
      <p:ext uri="{BB962C8B-B14F-4D97-AF65-F5344CB8AC3E}">
        <p14:creationId xmlns:p14="http://schemas.microsoft.com/office/powerpoint/2010/main" val="4131961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68A57D-9AD7-47A4-A876-FF9C20C667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EE96EE-D08D-4E94-8C79-59EA7335D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A9732C-F881-4082-858E-8E6B2DC34C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9A32D3-F2EE-454F-B8D6-56F704D7A047}" type="datetimeFigureOut">
              <a:rPr lang="en-GB" smtClean="0"/>
              <a:t>21/09/2020</a:t>
            </a:fld>
            <a:endParaRPr lang="en-GB"/>
          </a:p>
        </p:txBody>
      </p:sp>
      <p:sp>
        <p:nvSpPr>
          <p:cNvPr id="5" name="Footer Placeholder 4">
            <a:extLst>
              <a:ext uri="{FF2B5EF4-FFF2-40B4-BE49-F238E27FC236}">
                <a16:creationId xmlns:a16="http://schemas.microsoft.com/office/drawing/2014/main" id="{135C929D-96BB-4A8D-A8E2-21DC7C56FA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F946167-59FD-481B-984F-EF789EE439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774EA3-9E6B-48CD-ACC6-B5F0B1CB5871}" type="slidenum">
              <a:rPr lang="en-GB" smtClean="0"/>
              <a:t>‹#›</a:t>
            </a:fld>
            <a:endParaRPr lang="en-GB"/>
          </a:p>
        </p:txBody>
      </p:sp>
    </p:spTree>
    <p:extLst>
      <p:ext uri="{BB962C8B-B14F-4D97-AF65-F5344CB8AC3E}">
        <p14:creationId xmlns:p14="http://schemas.microsoft.com/office/powerpoint/2010/main" val="1322560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1.png"/><Relationship Id="rId7" Type="http://schemas.openxmlformats.org/officeDocument/2006/relationships/hyperlink" Target="https://agilebacon.com/tag/team-buildin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jpg"/><Relationship Id="rId11" Type="http://schemas.openxmlformats.org/officeDocument/2006/relationships/hyperlink" Target="https://www.flickr.com/photos/kenbrynan/1161213078/in/photostream/" TargetMode="External"/><Relationship Id="rId5" Type="http://schemas.openxmlformats.org/officeDocument/2006/relationships/hyperlink" Target="https://www.publicdomainpictures.net/view-image.php?image=152537&amp;picture=almost-midnight" TargetMode="External"/><Relationship Id="rId10" Type="http://schemas.openxmlformats.org/officeDocument/2006/relationships/image" Target="../media/image14.jpg"/><Relationship Id="rId4" Type="http://schemas.openxmlformats.org/officeDocument/2006/relationships/image" Target="../media/image11.jpg"/><Relationship Id="rId9" Type="http://schemas.openxmlformats.org/officeDocument/2006/relationships/hyperlink" Target="http://coalcrackerclassroom.wordpress.co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06861077"/>
              </p:ext>
            </p:extLst>
          </p:nvPr>
        </p:nvGraphicFramePr>
        <p:xfrm>
          <a:off x="3089311" y="337134"/>
          <a:ext cx="6661169" cy="640080"/>
        </p:xfrm>
        <a:graphic>
          <a:graphicData uri="http://schemas.openxmlformats.org/drawingml/2006/table">
            <a:tbl>
              <a:tblPr/>
              <a:tblGrid>
                <a:gridCol w="6661169">
                  <a:extLst>
                    <a:ext uri="{9D8B030D-6E8A-4147-A177-3AD203B41FA5}">
                      <a16:colId xmlns:a16="http://schemas.microsoft.com/office/drawing/2014/main" val="1564037285"/>
                    </a:ext>
                  </a:extLst>
                </a:gridCol>
              </a:tblGrid>
              <a:tr h="630682">
                <a:tc>
                  <a:txBody>
                    <a:bodyPr/>
                    <a:lstStyle/>
                    <a:p>
                      <a:r>
                        <a:rPr lang="en-GB" sz="3600" b="1" u="sng" dirty="0">
                          <a:solidFill>
                            <a:srgbClr val="000000"/>
                          </a:solidFill>
                          <a:effectLst/>
                          <a:latin typeface="Comic Sans MS" panose="030F0702030302020204" pitchFamily="66" charset="0"/>
                        </a:rPr>
                        <a:t>Year 2 Whole Class Reading </a:t>
                      </a:r>
                      <a:endParaRPr lang="en-GB" sz="1600" dirty="0">
                        <a:effectLst/>
                        <a:latin typeface="Comic Sans MS" panose="030F0702030302020204" pitchFamily="66" charset="0"/>
                      </a:endParaRPr>
                    </a:p>
                  </a:txBody>
                  <a:tcPr anchor="ctr">
                    <a:lnL>
                      <a:noFill/>
                    </a:lnL>
                    <a:lnR>
                      <a:noFill/>
                    </a:lnR>
                    <a:lnT>
                      <a:noFill/>
                    </a:lnT>
                    <a:lnB>
                      <a:noFill/>
                    </a:lnB>
                  </a:tcPr>
                </a:tc>
                <a:extLst>
                  <a:ext uri="{0D108BD9-81ED-4DB2-BD59-A6C34878D82A}">
                    <a16:rowId xmlns:a16="http://schemas.microsoft.com/office/drawing/2014/main" val="158594546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164029778"/>
              </p:ext>
            </p:extLst>
          </p:nvPr>
        </p:nvGraphicFramePr>
        <p:xfrm>
          <a:off x="4726907" y="5718239"/>
          <a:ext cx="2999119" cy="852355"/>
        </p:xfrm>
        <a:graphic>
          <a:graphicData uri="http://schemas.openxmlformats.org/drawingml/2006/table">
            <a:tbl>
              <a:tblPr/>
              <a:tblGrid>
                <a:gridCol w="2999119">
                  <a:extLst>
                    <a:ext uri="{9D8B030D-6E8A-4147-A177-3AD203B41FA5}">
                      <a16:colId xmlns:a16="http://schemas.microsoft.com/office/drawing/2014/main" val="137586139"/>
                    </a:ext>
                  </a:extLst>
                </a:gridCol>
              </a:tblGrid>
              <a:tr h="852355">
                <a:tc>
                  <a:txBody>
                    <a:bodyPr/>
                    <a:lstStyle/>
                    <a:p>
                      <a:r>
                        <a:rPr lang="en-GB" sz="4400" u="sng" dirty="0">
                          <a:solidFill>
                            <a:srgbClr val="000000"/>
                          </a:solidFill>
                          <a:effectLst/>
                          <a:latin typeface="Comic Sans MS" panose="030F0702030302020204" pitchFamily="66" charset="0"/>
                        </a:rPr>
                        <a:t>Narrative</a:t>
                      </a:r>
                      <a:endParaRPr lang="en-GB" dirty="0">
                        <a:effectLst/>
                        <a:latin typeface="Comic Sans MS" panose="030F0702030302020204" pitchFamily="66" charset="0"/>
                      </a:endParaRPr>
                    </a:p>
                  </a:txBody>
                  <a:tcPr anchor="ctr">
                    <a:lnL>
                      <a:noFill/>
                    </a:lnL>
                    <a:lnR>
                      <a:noFill/>
                    </a:lnR>
                    <a:lnT>
                      <a:noFill/>
                    </a:lnT>
                    <a:lnB>
                      <a:noFill/>
                    </a:lnB>
                  </a:tcPr>
                </a:tc>
                <a:extLst>
                  <a:ext uri="{0D108BD9-81ED-4DB2-BD59-A6C34878D82A}">
                    <a16:rowId xmlns:a16="http://schemas.microsoft.com/office/drawing/2014/main" val="433774817"/>
                  </a:ext>
                </a:extLst>
              </a:tr>
            </a:tbl>
          </a:graphicData>
        </a:graphic>
      </p:graphicFrame>
      <p:sp>
        <p:nvSpPr>
          <p:cNvPr id="5" name="Rectangle 4">
            <a:extLst>
              <a:ext uri="{FF2B5EF4-FFF2-40B4-BE49-F238E27FC236}">
                <a16:creationId xmlns:a16="http://schemas.microsoft.com/office/drawing/2014/main" id="{9849CF66-79D8-4724-934E-383BD89A3EB2}"/>
              </a:ext>
            </a:extLst>
          </p:cNvPr>
          <p:cNvSpPr/>
          <p:nvPr/>
        </p:nvSpPr>
        <p:spPr>
          <a:xfrm>
            <a:off x="152613" y="129069"/>
            <a:ext cx="11886774" cy="6599862"/>
          </a:xfrm>
          <a:prstGeom prst="rect">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A8CDA4C4-59BD-4D16-9FD4-76BA3746A7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077" y="6004312"/>
            <a:ext cx="724619" cy="724619"/>
          </a:xfrm>
          <a:prstGeom prst="rect">
            <a:avLst/>
          </a:prstGeom>
        </p:spPr>
      </p:pic>
      <p:pic>
        <p:nvPicPr>
          <p:cNvPr id="4" name="Picture 3">
            <a:extLst>
              <a:ext uri="{FF2B5EF4-FFF2-40B4-BE49-F238E27FC236}">
                <a16:creationId xmlns:a16="http://schemas.microsoft.com/office/drawing/2014/main" id="{DCA45FD7-A0D4-456A-A59D-FFC63A9F0104}"/>
              </a:ext>
            </a:extLst>
          </p:cNvPr>
          <p:cNvPicPr>
            <a:picLocks noChangeAspect="1"/>
          </p:cNvPicPr>
          <p:nvPr/>
        </p:nvPicPr>
        <p:blipFill>
          <a:blip r:embed="rId4"/>
          <a:stretch>
            <a:fillRect/>
          </a:stretch>
        </p:blipFill>
        <p:spPr>
          <a:xfrm>
            <a:off x="4596441" y="1000768"/>
            <a:ext cx="2999118" cy="4668310"/>
          </a:xfrm>
          <a:prstGeom prst="rect">
            <a:avLst/>
          </a:prstGeom>
        </p:spPr>
      </p:pic>
    </p:spTree>
    <p:extLst>
      <p:ext uri="{BB962C8B-B14F-4D97-AF65-F5344CB8AC3E}">
        <p14:creationId xmlns:p14="http://schemas.microsoft.com/office/powerpoint/2010/main" val="211571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140600-71AB-4A08-959C-2ACEDB3B5DE6}"/>
              </a:ext>
            </a:extLst>
          </p:cNvPr>
          <p:cNvSpPr/>
          <p:nvPr/>
        </p:nvSpPr>
        <p:spPr>
          <a:xfrm>
            <a:off x="2687385" y="345189"/>
            <a:ext cx="7459230" cy="1323439"/>
          </a:xfrm>
          <a:prstGeom prst="rect">
            <a:avLst/>
          </a:prstGeom>
        </p:spPr>
        <p:txBody>
          <a:bodyPr wrap="square">
            <a:spAutoFit/>
          </a:bodyPr>
          <a:lstStyle/>
          <a:p>
            <a:r>
              <a:rPr lang="en-GB" sz="4000" u="sng" dirty="0">
                <a:solidFill>
                  <a:srgbClr val="000000"/>
                </a:solidFill>
                <a:latin typeface="Comic Sans MS" panose="030F0702030302020204" pitchFamily="66" charset="0"/>
              </a:rPr>
              <a:t>Reading Skills Key Stage 2</a:t>
            </a:r>
          </a:p>
          <a:p>
            <a:endParaRPr lang="en-GB" sz="4000" dirty="0">
              <a:latin typeface="Comic Sans MS" panose="030F0702030302020204" pitchFamily="66" charset="0"/>
            </a:endParaRPr>
          </a:p>
        </p:txBody>
      </p:sp>
      <p:pic>
        <p:nvPicPr>
          <p:cNvPr id="14" name="Picture 13" descr="A drawing of a cartoon character&#10;&#10;Description automatically generated">
            <a:extLst>
              <a:ext uri="{FF2B5EF4-FFF2-40B4-BE49-F238E27FC236}">
                <a16:creationId xmlns:a16="http://schemas.microsoft.com/office/drawing/2014/main" id="{4A5DB2A3-88FB-46C1-A503-B80AA8D03803}"/>
              </a:ext>
            </a:extLst>
          </p:cNvPr>
          <p:cNvPicPr>
            <a:picLocks noChangeAspect="1"/>
          </p:cNvPicPr>
          <p:nvPr/>
        </p:nvPicPr>
        <p:blipFill rotWithShape="1">
          <a:blip r:embed="rId3">
            <a:extLst>
              <a:ext uri="{28A0092B-C50C-407E-A947-70E740481C1C}">
                <a14:useLocalDpi xmlns:a14="http://schemas.microsoft.com/office/drawing/2010/main" val="0"/>
              </a:ext>
            </a:extLst>
          </a:blip>
          <a:srcRect b="15246"/>
          <a:stretch/>
        </p:blipFill>
        <p:spPr>
          <a:xfrm>
            <a:off x="207659" y="1455404"/>
            <a:ext cx="2964220" cy="1727412"/>
          </a:xfrm>
          <a:prstGeom prst="rect">
            <a:avLst/>
          </a:prstGeom>
        </p:spPr>
      </p:pic>
      <p:pic>
        <p:nvPicPr>
          <p:cNvPr id="16" name="Picture 15" descr="A close up of a logo&#10;&#10;Description automatically generated">
            <a:extLst>
              <a:ext uri="{FF2B5EF4-FFF2-40B4-BE49-F238E27FC236}">
                <a16:creationId xmlns:a16="http://schemas.microsoft.com/office/drawing/2014/main" id="{94DB22F1-4DC7-4203-9C07-176896C6AA59}"/>
              </a:ext>
            </a:extLst>
          </p:cNvPr>
          <p:cNvPicPr>
            <a:picLocks noChangeAspect="1"/>
          </p:cNvPicPr>
          <p:nvPr/>
        </p:nvPicPr>
        <p:blipFill rotWithShape="1">
          <a:blip r:embed="rId4">
            <a:extLst>
              <a:ext uri="{28A0092B-C50C-407E-A947-70E740481C1C}">
                <a14:useLocalDpi xmlns:a14="http://schemas.microsoft.com/office/drawing/2010/main" val="0"/>
              </a:ext>
            </a:extLst>
          </a:blip>
          <a:srcRect b="11091"/>
          <a:stretch/>
        </p:blipFill>
        <p:spPr>
          <a:xfrm>
            <a:off x="8953808" y="1242051"/>
            <a:ext cx="2794505" cy="1940766"/>
          </a:xfrm>
          <a:prstGeom prst="rect">
            <a:avLst/>
          </a:prstGeom>
        </p:spPr>
      </p:pic>
      <p:pic>
        <p:nvPicPr>
          <p:cNvPr id="18" name="Picture 17" descr="A close up of sunglasses&#10;&#10;Description automatically generated">
            <a:extLst>
              <a:ext uri="{FF2B5EF4-FFF2-40B4-BE49-F238E27FC236}">
                <a16:creationId xmlns:a16="http://schemas.microsoft.com/office/drawing/2014/main" id="{636E436E-1B57-404C-B485-66FA2A99C118}"/>
              </a:ext>
            </a:extLst>
          </p:cNvPr>
          <p:cNvPicPr>
            <a:picLocks noChangeAspect="1"/>
          </p:cNvPicPr>
          <p:nvPr/>
        </p:nvPicPr>
        <p:blipFill rotWithShape="1">
          <a:blip r:embed="rId5">
            <a:extLst>
              <a:ext uri="{28A0092B-C50C-407E-A947-70E740481C1C}">
                <a14:useLocalDpi xmlns:a14="http://schemas.microsoft.com/office/drawing/2010/main" val="0"/>
              </a:ext>
            </a:extLst>
          </a:blip>
          <a:srcRect b="18781"/>
          <a:stretch/>
        </p:blipFill>
        <p:spPr>
          <a:xfrm>
            <a:off x="2943571" y="4392772"/>
            <a:ext cx="2707081" cy="1326918"/>
          </a:xfrm>
          <a:prstGeom prst="rect">
            <a:avLst/>
          </a:prstGeom>
        </p:spPr>
      </p:pic>
      <p:pic>
        <p:nvPicPr>
          <p:cNvPr id="20" name="Picture 19">
            <a:extLst>
              <a:ext uri="{FF2B5EF4-FFF2-40B4-BE49-F238E27FC236}">
                <a16:creationId xmlns:a16="http://schemas.microsoft.com/office/drawing/2014/main" id="{B792AB22-53D8-41F2-A7CB-6A0E50E24E61}"/>
              </a:ext>
            </a:extLst>
          </p:cNvPr>
          <p:cNvPicPr>
            <a:picLocks noChangeAspect="1"/>
          </p:cNvPicPr>
          <p:nvPr/>
        </p:nvPicPr>
        <p:blipFill rotWithShape="1">
          <a:blip r:embed="rId6">
            <a:extLst>
              <a:ext uri="{28A0092B-C50C-407E-A947-70E740481C1C}">
                <a14:useLocalDpi xmlns:a14="http://schemas.microsoft.com/office/drawing/2010/main" val="0"/>
              </a:ext>
            </a:extLst>
          </a:blip>
          <a:srcRect b="11043"/>
          <a:stretch/>
        </p:blipFill>
        <p:spPr>
          <a:xfrm>
            <a:off x="5969705" y="3778923"/>
            <a:ext cx="3013538" cy="1940766"/>
          </a:xfrm>
          <a:prstGeom prst="rect">
            <a:avLst/>
          </a:prstGeom>
        </p:spPr>
      </p:pic>
      <p:pic>
        <p:nvPicPr>
          <p:cNvPr id="24" name="Picture 23" descr="A close up of an animal&#10;&#10;Description automatically generated">
            <a:extLst>
              <a:ext uri="{FF2B5EF4-FFF2-40B4-BE49-F238E27FC236}">
                <a16:creationId xmlns:a16="http://schemas.microsoft.com/office/drawing/2014/main" id="{961D937A-D614-4F23-9986-56A46BB87CFF}"/>
              </a:ext>
            </a:extLst>
          </p:cNvPr>
          <p:cNvPicPr>
            <a:picLocks noChangeAspect="1"/>
          </p:cNvPicPr>
          <p:nvPr/>
        </p:nvPicPr>
        <p:blipFill rotWithShape="1">
          <a:blip r:embed="rId7">
            <a:extLst>
              <a:ext uri="{28A0092B-C50C-407E-A947-70E740481C1C}">
                <a14:useLocalDpi xmlns:a14="http://schemas.microsoft.com/office/drawing/2010/main" val="0"/>
              </a:ext>
            </a:extLst>
          </a:blip>
          <a:srcRect b="10790"/>
          <a:stretch/>
        </p:blipFill>
        <p:spPr>
          <a:xfrm>
            <a:off x="3005484" y="1276338"/>
            <a:ext cx="2964221" cy="2038133"/>
          </a:xfrm>
          <a:prstGeom prst="rect">
            <a:avLst/>
          </a:prstGeom>
        </p:spPr>
      </p:pic>
      <p:pic>
        <p:nvPicPr>
          <p:cNvPr id="26" name="Picture 25" descr="A close up of a logo&#10;&#10;Description automatically generated">
            <a:extLst>
              <a:ext uri="{FF2B5EF4-FFF2-40B4-BE49-F238E27FC236}">
                <a16:creationId xmlns:a16="http://schemas.microsoft.com/office/drawing/2014/main" id="{CE12C214-E5AB-4C24-B85A-F1D3A6114349}"/>
              </a:ext>
            </a:extLst>
          </p:cNvPr>
          <p:cNvPicPr>
            <a:picLocks noChangeAspect="1"/>
          </p:cNvPicPr>
          <p:nvPr/>
        </p:nvPicPr>
        <p:blipFill rotWithShape="1">
          <a:blip r:embed="rId8">
            <a:extLst>
              <a:ext uri="{28A0092B-C50C-407E-A947-70E740481C1C}">
                <a14:useLocalDpi xmlns:a14="http://schemas.microsoft.com/office/drawing/2010/main" val="0"/>
              </a:ext>
            </a:extLst>
          </a:blip>
          <a:srcRect b="11821"/>
          <a:stretch/>
        </p:blipFill>
        <p:spPr>
          <a:xfrm>
            <a:off x="185390" y="3922486"/>
            <a:ext cx="2837365" cy="1797203"/>
          </a:xfrm>
          <a:prstGeom prst="rect">
            <a:avLst/>
          </a:prstGeom>
        </p:spPr>
      </p:pic>
      <p:pic>
        <p:nvPicPr>
          <p:cNvPr id="30" name="Picture 29" descr="A close up of a logo&#10;&#10;Description automatically generated">
            <a:extLst>
              <a:ext uri="{FF2B5EF4-FFF2-40B4-BE49-F238E27FC236}">
                <a16:creationId xmlns:a16="http://schemas.microsoft.com/office/drawing/2014/main" id="{3A84955F-2245-43B6-BA31-CF99A7807600}"/>
              </a:ext>
            </a:extLst>
          </p:cNvPr>
          <p:cNvPicPr>
            <a:picLocks noChangeAspect="1"/>
          </p:cNvPicPr>
          <p:nvPr/>
        </p:nvPicPr>
        <p:blipFill rotWithShape="1">
          <a:blip r:embed="rId9">
            <a:extLst>
              <a:ext uri="{28A0092B-C50C-407E-A947-70E740481C1C}">
                <a14:useLocalDpi xmlns:a14="http://schemas.microsoft.com/office/drawing/2010/main" val="0"/>
              </a:ext>
            </a:extLst>
          </a:blip>
          <a:srcRect b="10790"/>
          <a:stretch/>
        </p:blipFill>
        <p:spPr>
          <a:xfrm>
            <a:off x="5882211" y="1276338"/>
            <a:ext cx="3242856" cy="2038134"/>
          </a:xfrm>
          <a:prstGeom prst="rect">
            <a:avLst/>
          </a:prstGeom>
        </p:spPr>
      </p:pic>
      <p:pic>
        <p:nvPicPr>
          <p:cNvPr id="15" name="Picture 14" descr="A close up of a logo&#10;&#10;Description automatically generated">
            <a:extLst>
              <a:ext uri="{FF2B5EF4-FFF2-40B4-BE49-F238E27FC236}">
                <a16:creationId xmlns:a16="http://schemas.microsoft.com/office/drawing/2014/main" id="{66C49AA1-FDC7-445D-87A8-DE344389CFE7}"/>
              </a:ext>
            </a:extLst>
          </p:cNvPr>
          <p:cNvPicPr>
            <a:picLocks noChangeAspect="1"/>
          </p:cNvPicPr>
          <p:nvPr/>
        </p:nvPicPr>
        <p:blipFill rotWithShape="1">
          <a:blip r:embed="rId10">
            <a:extLst>
              <a:ext uri="{28A0092B-C50C-407E-A947-70E740481C1C}">
                <a14:useLocalDpi xmlns:a14="http://schemas.microsoft.com/office/drawing/2010/main" val="0"/>
              </a:ext>
            </a:extLst>
          </a:blip>
          <a:srcRect b="13285"/>
          <a:stretch/>
        </p:blipFill>
        <p:spPr>
          <a:xfrm>
            <a:off x="8699696" y="3778924"/>
            <a:ext cx="3208227" cy="1940766"/>
          </a:xfrm>
          <a:prstGeom prst="rect">
            <a:avLst/>
          </a:prstGeom>
        </p:spPr>
      </p:pic>
      <p:sp>
        <p:nvSpPr>
          <p:cNvPr id="19" name="Rectangle 18">
            <a:extLst>
              <a:ext uri="{FF2B5EF4-FFF2-40B4-BE49-F238E27FC236}">
                <a16:creationId xmlns:a16="http://schemas.microsoft.com/office/drawing/2014/main" id="{86246A15-DF67-4F56-B231-30B30DBE3182}"/>
              </a:ext>
            </a:extLst>
          </p:cNvPr>
          <p:cNvSpPr/>
          <p:nvPr/>
        </p:nvSpPr>
        <p:spPr>
          <a:xfrm>
            <a:off x="152613" y="129069"/>
            <a:ext cx="11886774" cy="6599862"/>
          </a:xfrm>
          <a:prstGeom prst="rect">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8FEC604B-19F6-4E32-BCFE-4F9125031D5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6623" y="5996552"/>
            <a:ext cx="724619" cy="724619"/>
          </a:xfrm>
          <a:prstGeom prst="rect">
            <a:avLst/>
          </a:prstGeom>
        </p:spPr>
      </p:pic>
    </p:spTree>
    <p:extLst>
      <p:ext uri="{BB962C8B-B14F-4D97-AF65-F5344CB8AC3E}">
        <p14:creationId xmlns:p14="http://schemas.microsoft.com/office/powerpoint/2010/main" val="817500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80078869"/>
              </p:ext>
            </p:extLst>
          </p:nvPr>
        </p:nvGraphicFramePr>
        <p:xfrm>
          <a:off x="3237518" y="181947"/>
          <a:ext cx="7221583" cy="670560"/>
        </p:xfrm>
        <a:graphic>
          <a:graphicData uri="http://schemas.openxmlformats.org/drawingml/2006/table">
            <a:tbl>
              <a:tblPr/>
              <a:tblGrid>
                <a:gridCol w="7221583">
                  <a:extLst>
                    <a:ext uri="{9D8B030D-6E8A-4147-A177-3AD203B41FA5}">
                      <a16:colId xmlns:a16="http://schemas.microsoft.com/office/drawing/2014/main" val="1564037285"/>
                    </a:ext>
                  </a:extLst>
                </a:gridCol>
              </a:tblGrid>
              <a:tr h="0">
                <a:tc>
                  <a:txBody>
                    <a:bodyPr/>
                    <a:lstStyle/>
                    <a:p>
                      <a:r>
                        <a:rPr lang="en-GB" sz="3800" b="1" u="sng" dirty="0">
                          <a:solidFill>
                            <a:srgbClr val="000000"/>
                          </a:solidFill>
                          <a:effectLst/>
                          <a:latin typeface="Comic Sans MS" panose="030F0702030302020204" pitchFamily="66" charset="0"/>
                        </a:rPr>
                        <a:t>Year 3 Whole Class Reading </a:t>
                      </a:r>
                      <a:endParaRPr lang="en-GB" dirty="0">
                        <a:effectLst/>
                        <a:latin typeface="Comic Sans MS" panose="030F0702030302020204" pitchFamily="66" charset="0"/>
                      </a:endParaRPr>
                    </a:p>
                  </a:txBody>
                  <a:tcPr anchor="ctr">
                    <a:lnL>
                      <a:noFill/>
                    </a:lnL>
                    <a:lnR>
                      <a:noFill/>
                    </a:lnR>
                    <a:lnT>
                      <a:noFill/>
                    </a:lnT>
                    <a:lnB>
                      <a:noFill/>
                    </a:lnB>
                  </a:tcPr>
                </a:tc>
                <a:extLst>
                  <a:ext uri="{0D108BD9-81ED-4DB2-BD59-A6C34878D82A}">
                    <a16:rowId xmlns:a16="http://schemas.microsoft.com/office/drawing/2014/main" val="158594546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122772828"/>
              </p:ext>
            </p:extLst>
          </p:nvPr>
        </p:nvGraphicFramePr>
        <p:xfrm>
          <a:off x="4656376" y="5615552"/>
          <a:ext cx="2879248" cy="762000"/>
        </p:xfrm>
        <a:graphic>
          <a:graphicData uri="http://schemas.openxmlformats.org/drawingml/2006/table">
            <a:tbl>
              <a:tblPr/>
              <a:tblGrid>
                <a:gridCol w="2879248">
                  <a:extLst>
                    <a:ext uri="{9D8B030D-6E8A-4147-A177-3AD203B41FA5}">
                      <a16:colId xmlns:a16="http://schemas.microsoft.com/office/drawing/2014/main" val="137586139"/>
                    </a:ext>
                  </a:extLst>
                </a:gridCol>
              </a:tblGrid>
              <a:tr h="751698">
                <a:tc>
                  <a:txBody>
                    <a:bodyPr/>
                    <a:lstStyle/>
                    <a:p>
                      <a:r>
                        <a:rPr lang="en-GB" sz="4400" u="sng" dirty="0">
                          <a:solidFill>
                            <a:srgbClr val="000000"/>
                          </a:solidFill>
                          <a:effectLst/>
                          <a:latin typeface="Comic Sans MS" panose="030F0702030302020204" pitchFamily="66" charset="0"/>
                        </a:rPr>
                        <a:t>Narrative</a:t>
                      </a:r>
                      <a:endParaRPr lang="en-GB" dirty="0">
                        <a:effectLst/>
                        <a:latin typeface="Comic Sans MS" panose="030F0702030302020204" pitchFamily="66" charset="0"/>
                      </a:endParaRPr>
                    </a:p>
                  </a:txBody>
                  <a:tcPr anchor="ctr">
                    <a:lnL>
                      <a:noFill/>
                    </a:lnL>
                    <a:lnR>
                      <a:noFill/>
                    </a:lnR>
                    <a:lnT>
                      <a:noFill/>
                    </a:lnT>
                    <a:lnB>
                      <a:noFill/>
                    </a:lnB>
                  </a:tcPr>
                </a:tc>
                <a:extLst>
                  <a:ext uri="{0D108BD9-81ED-4DB2-BD59-A6C34878D82A}">
                    <a16:rowId xmlns:a16="http://schemas.microsoft.com/office/drawing/2014/main" val="433774817"/>
                  </a:ext>
                </a:extLst>
              </a:tr>
            </a:tbl>
          </a:graphicData>
        </a:graphic>
      </p:graphicFrame>
      <p:sp>
        <p:nvSpPr>
          <p:cNvPr id="8" name="Rectangle 7">
            <a:extLst>
              <a:ext uri="{FF2B5EF4-FFF2-40B4-BE49-F238E27FC236}">
                <a16:creationId xmlns:a16="http://schemas.microsoft.com/office/drawing/2014/main" id="{AC9715AC-C068-4F82-924C-9B901B4A0B62}"/>
              </a:ext>
            </a:extLst>
          </p:cNvPr>
          <p:cNvSpPr/>
          <p:nvPr/>
        </p:nvSpPr>
        <p:spPr>
          <a:xfrm>
            <a:off x="152613" y="129069"/>
            <a:ext cx="11886774" cy="6599862"/>
          </a:xfrm>
          <a:prstGeom prst="rect">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19FECFF7-EF10-4367-B47A-16FC71470D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23" y="5996552"/>
            <a:ext cx="724619" cy="724619"/>
          </a:xfrm>
          <a:prstGeom prst="rect">
            <a:avLst/>
          </a:prstGeom>
        </p:spPr>
      </p:pic>
      <p:pic>
        <p:nvPicPr>
          <p:cNvPr id="9" name="Picture 8">
            <a:extLst>
              <a:ext uri="{FF2B5EF4-FFF2-40B4-BE49-F238E27FC236}">
                <a16:creationId xmlns:a16="http://schemas.microsoft.com/office/drawing/2014/main" id="{9B81775E-320C-492C-8B36-27B81D7EEEC9}"/>
              </a:ext>
            </a:extLst>
          </p:cNvPr>
          <p:cNvPicPr>
            <a:picLocks noChangeAspect="1"/>
          </p:cNvPicPr>
          <p:nvPr/>
        </p:nvPicPr>
        <p:blipFill>
          <a:blip r:embed="rId4"/>
          <a:stretch>
            <a:fillRect/>
          </a:stretch>
        </p:blipFill>
        <p:spPr>
          <a:xfrm>
            <a:off x="4596441" y="1000768"/>
            <a:ext cx="2999118" cy="4668310"/>
          </a:xfrm>
          <a:prstGeom prst="rect">
            <a:avLst/>
          </a:prstGeom>
        </p:spPr>
      </p:pic>
    </p:spTree>
    <p:extLst>
      <p:ext uri="{BB962C8B-B14F-4D97-AF65-F5344CB8AC3E}">
        <p14:creationId xmlns:p14="http://schemas.microsoft.com/office/powerpoint/2010/main" val="4184269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F47E6DA-F19C-4B4C-9E21-36853A30965B}"/>
              </a:ext>
            </a:extLst>
          </p:cNvPr>
          <p:cNvSpPr/>
          <p:nvPr/>
        </p:nvSpPr>
        <p:spPr>
          <a:xfrm>
            <a:off x="11095690" y="99706"/>
            <a:ext cx="886333" cy="369332"/>
          </a:xfrm>
          <a:prstGeom prst="rect">
            <a:avLst/>
          </a:prstGeom>
        </p:spPr>
        <p:txBody>
          <a:bodyPr wrap="none">
            <a:spAutoFit/>
          </a:bodyPr>
          <a:lstStyle/>
          <a:p>
            <a:r>
              <a:rPr lang="en-GB" dirty="0">
                <a:solidFill>
                  <a:srgbClr val="000000"/>
                </a:solidFill>
                <a:latin typeface="Calibri" panose="020F0502020204030204" pitchFamily="34" charset="0"/>
              </a:rPr>
              <a:t>Week 1</a:t>
            </a:r>
            <a:endParaRPr lang="en-GB" dirty="0"/>
          </a:p>
        </p:txBody>
      </p:sp>
      <p:sp>
        <p:nvSpPr>
          <p:cNvPr id="3" name="Rectangle 2">
            <a:extLst>
              <a:ext uri="{FF2B5EF4-FFF2-40B4-BE49-F238E27FC236}">
                <a16:creationId xmlns:a16="http://schemas.microsoft.com/office/drawing/2014/main" id="{2377BC1B-7131-43AE-AF17-DBB0518CDB6B}"/>
              </a:ext>
            </a:extLst>
          </p:cNvPr>
          <p:cNvSpPr/>
          <p:nvPr/>
        </p:nvSpPr>
        <p:spPr>
          <a:xfrm>
            <a:off x="5695620" y="222600"/>
            <a:ext cx="6096000" cy="4339650"/>
          </a:xfrm>
          <a:prstGeom prst="rect">
            <a:avLst/>
          </a:prstGeom>
        </p:spPr>
        <p:txBody>
          <a:bodyPr>
            <a:spAutoFit/>
          </a:bodyPr>
          <a:lstStyle/>
          <a:p>
            <a:r>
              <a:rPr lang="en-GB" sz="4000" dirty="0">
                <a:latin typeface="Comic Sans MS" panose="030F0702030302020204" pitchFamily="66" charset="0"/>
              </a:rPr>
              <a:t>exasperated</a:t>
            </a:r>
            <a:endParaRPr lang="en-GB" dirty="0"/>
          </a:p>
          <a:p>
            <a:r>
              <a:rPr lang="en-GB" dirty="0">
                <a:latin typeface="Comic Sans MS" panose="030F0702030302020204" pitchFamily="66" charset="0"/>
              </a:rPr>
              <a:t>(intensely frustrated)</a:t>
            </a:r>
            <a:endParaRPr lang="en-GB" dirty="0"/>
          </a:p>
          <a:p>
            <a:br>
              <a:rPr lang="en-GB" sz="4000" dirty="0">
                <a:latin typeface="Comic Sans MS" panose="030F0702030302020204" pitchFamily="66" charset="0"/>
              </a:rPr>
            </a:br>
            <a:endParaRPr lang="en-GB" sz="4000" dirty="0">
              <a:latin typeface="Comic Sans MS" panose="030F0702030302020204" pitchFamily="66" charset="0"/>
            </a:endParaRPr>
          </a:p>
          <a:p>
            <a:endParaRPr lang="en-GB" sz="4000" dirty="0">
              <a:latin typeface="Comic Sans MS" panose="030F0702030302020204" pitchFamily="66" charset="0"/>
            </a:endParaRPr>
          </a:p>
          <a:p>
            <a:br>
              <a:rPr lang="en-GB" sz="4000" dirty="0">
                <a:latin typeface="Comic Sans MS" panose="030F0702030302020204" pitchFamily="66" charset="0"/>
              </a:rPr>
            </a:br>
            <a:r>
              <a:rPr lang="en-GB" sz="4000" dirty="0">
                <a:latin typeface="Comic Sans MS" panose="030F0702030302020204" pitchFamily="66" charset="0"/>
              </a:rPr>
              <a:t>reluctantly</a:t>
            </a:r>
            <a:endParaRPr lang="en-GB" dirty="0"/>
          </a:p>
          <a:p>
            <a:r>
              <a:rPr lang="en-GB" dirty="0">
                <a:latin typeface="Comic Sans MS" panose="030F0702030302020204" pitchFamily="66" charset="0"/>
              </a:rPr>
              <a:t>(unwilling)</a:t>
            </a:r>
            <a:endParaRPr lang="en-GB" dirty="0"/>
          </a:p>
        </p:txBody>
      </p:sp>
      <p:sp>
        <p:nvSpPr>
          <p:cNvPr id="4" name="Rectangle 3">
            <a:extLst>
              <a:ext uri="{FF2B5EF4-FFF2-40B4-BE49-F238E27FC236}">
                <a16:creationId xmlns:a16="http://schemas.microsoft.com/office/drawing/2014/main" id="{9AA1D054-9184-4960-8116-C3477DDD884E}"/>
              </a:ext>
            </a:extLst>
          </p:cNvPr>
          <p:cNvSpPr/>
          <p:nvPr/>
        </p:nvSpPr>
        <p:spPr>
          <a:xfrm>
            <a:off x="400380" y="222600"/>
            <a:ext cx="5634951" cy="4093428"/>
          </a:xfrm>
          <a:prstGeom prst="rect">
            <a:avLst/>
          </a:prstGeom>
        </p:spPr>
        <p:txBody>
          <a:bodyPr wrap="square">
            <a:spAutoFit/>
          </a:bodyPr>
          <a:lstStyle/>
          <a:p>
            <a:r>
              <a:rPr lang="en-GB" sz="4000" dirty="0">
                <a:latin typeface="Comic Sans MS" panose="030F0702030302020204" pitchFamily="66" charset="0"/>
              </a:rPr>
              <a:t>virtually</a:t>
            </a:r>
            <a:endParaRPr lang="en-GB" dirty="0"/>
          </a:p>
          <a:p>
            <a:r>
              <a:rPr lang="en-GB" dirty="0">
                <a:latin typeface="Comic Sans MS" panose="030F0702030302020204" pitchFamily="66" charset="0"/>
              </a:rPr>
              <a:t>(nearly or almost)</a:t>
            </a:r>
            <a:endParaRPr lang="en-GB" dirty="0"/>
          </a:p>
          <a:p>
            <a:br>
              <a:rPr lang="en-GB" dirty="0">
                <a:latin typeface="Comic Sans MS" panose="030F0702030302020204" pitchFamily="66" charset="0"/>
              </a:rPr>
            </a:br>
            <a:endParaRPr lang="en-GB" dirty="0">
              <a:latin typeface="Comic Sans MS" panose="030F0702030302020204" pitchFamily="66" charset="0"/>
            </a:endParaRPr>
          </a:p>
          <a:p>
            <a:br>
              <a:rPr lang="en-GB" dirty="0">
                <a:latin typeface="Comic Sans MS" panose="030F0702030302020204" pitchFamily="66" charset="0"/>
              </a:rPr>
            </a:br>
            <a:endParaRPr lang="en-GB" dirty="0">
              <a:latin typeface="Comic Sans MS" panose="030F0702030302020204" pitchFamily="66" charset="0"/>
            </a:endParaRPr>
          </a:p>
          <a:p>
            <a:br>
              <a:rPr lang="en-GB" dirty="0">
                <a:latin typeface="Comic Sans MS" panose="030F0702030302020204" pitchFamily="66" charset="0"/>
              </a:rPr>
            </a:br>
            <a:endParaRPr lang="en-GB" dirty="0">
              <a:latin typeface="Comic Sans MS" panose="030F0702030302020204" pitchFamily="66" charset="0"/>
            </a:endParaRPr>
          </a:p>
          <a:p>
            <a:br>
              <a:rPr lang="en-GB" dirty="0">
                <a:latin typeface="Comic Sans MS" panose="030F0702030302020204" pitchFamily="66" charset="0"/>
              </a:rPr>
            </a:br>
            <a:endParaRPr lang="en-GB" dirty="0">
              <a:latin typeface="Comic Sans MS" panose="030F0702030302020204" pitchFamily="66" charset="0"/>
            </a:endParaRPr>
          </a:p>
          <a:p>
            <a:r>
              <a:rPr lang="en-GB" sz="4000" dirty="0">
                <a:latin typeface="Comic Sans MS" panose="030F0702030302020204" pitchFamily="66" charset="0"/>
              </a:rPr>
              <a:t>lame</a:t>
            </a:r>
            <a:endParaRPr lang="en-GB" dirty="0"/>
          </a:p>
          <a:p>
            <a:r>
              <a:rPr lang="en-GB" dirty="0">
                <a:latin typeface="Comic Sans MS" panose="030F0702030302020204" pitchFamily="66" charset="0"/>
              </a:rPr>
              <a:t>(feeble or weak)</a:t>
            </a:r>
            <a:endParaRPr lang="en-GB" dirty="0"/>
          </a:p>
        </p:txBody>
      </p:sp>
      <p:sp>
        <p:nvSpPr>
          <p:cNvPr id="12" name="Rectangle 11">
            <a:extLst>
              <a:ext uri="{FF2B5EF4-FFF2-40B4-BE49-F238E27FC236}">
                <a16:creationId xmlns:a16="http://schemas.microsoft.com/office/drawing/2014/main" id="{7234B8D2-9669-4A20-BD9B-16C509D1DE86}"/>
              </a:ext>
            </a:extLst>
          </p:cNvPr>
          <p:cNvSpPr/>
          <p:nvPr/>
        </p:nvSpPr>
        <p:spPr>
          <a:xfrm>
            <a:off x="152613" y="129069"/>
            <a:ext cx="11886774" cy="6599862"/>
          </a:xfrm>
          <a:prstGeom prst="rect">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400230C6-DDD3-4625-82E3-B1D12E9672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23" y="5996552"/>
            <a:ext cx="724619" cy="724619"/>
          </a:xfrm>
          <a:prstGeom prst="rect">
            <a:avLst/>
          </a:prstGeom>
        </p:spPr>
      </p:pic>
      <p:pic>
        <p:nvPicPr>
          <p:cNvPr id="6" name="Picture 5" descr="A clock in the middle of a watch&#10;&#10;Description automatically generated">
            <a:extLst>
              <a:ext uri="{FF2B5EF4-FFF2-40B4-BE49-F238E27FC236}">
                <a16:creationId xmlns:a16="http://schemas.microsoft.com/office/drawing/2014/main" id="{DA3757B7-EF08-458E-AD61-FB926C995DA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309378" y="1204235"/>
            <a:ext cx="3415021" cy="2278459"/>
          </a:xfrm>
          <a:prstGeom prst="rect">
            <a:avLst/>
          </a:prstGeom>
        </p:spPr>
      </p:pic>
      <p:pic>
        <p:nvPicPr>
          <p:cNvPr id="8" name="Picture 7" descr="A picture containing metalware, chain, indoor, sitting&#10;&#10;Description automatically generated">
            <a:extLst>
              <a:ext uri="{FF2B5EF4-FFF2-40B4-BE49-F238E27FC236}">
                <a16:creationId xmlns:a16="http://schemas.microsoft.com/office/drawing/2014/main" id="{59A4D3B3-33BD-49DA-9B0E-7BBD8FBDA5CE}"/>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309378" y="4316028"/>
            <a:ext cx="3033130" cy="2274847"/>
          </a:xfrm>
          <a:prstGeom prst="rect">
            <a:avLst/>
          </a:prstGeom>
        </p:spPr>
      </p:pic>
      <p:pic>
        <p:nvPicPr>
          <p:cNvPr id="17" name="Picture 16" descr="A picture containing person, indoor, wall, man&#10;&#10;Description automatically generated">
            <a:extLst>
              <a:ext uri="{FF2B5EF4-FFF2-40B4-BE49-F238E27FC236}">
                <a16:creationId xmlns:a16="http://schemas.microsoft.com/office/drawing/2014/main" id="{C0141338-E56D-4A97-95AB-0DD811ABFDD4}"/>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921462" y="1261824"/>
            <a:ext cx="2961160" cy="2220870"/>
          </a:xfrm>
          <a:prstGeom prst="rect">
            <a:avLst/>
          </a:prstGeom>
        </p:spPr>
      </p:pic>
      <p:pic>
        <p:nvPicPr>
          <p:cNvPr id="20" name="Picture 19" descr="A person posing for the camera&#10;&#10;Description automatically generated">
            <a:extLst>
              <a:ext uri="{FF2B5EF4-FFF2-40B4-BE49-F238E27FC236}">
                <a16:creationId xmlns:a16="http://schemas.microsoft.com/office/drawing/2014/main" id="{D79C7A6B-B8CB-4261-B5E3-3559C7624ED8}"/>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7932658" y="4316028"/>
            <a:ext cx="3410179" cy="2264572"/>
          </a:xfrm>
          <a:prstGeom prst="rect">
            <a:avLst/>
          </a:prstGeom>
        </p:spPr>
      </p:pic>
    </p:spTree>
    <p:extLst>
      <p:ext uri="{BB962C8B-B14F-4D97-AF65-F5344CB8AC3E}">
        <p14:creationId xmlns:p14="http://schemas.microsoft.com/office/powerpoint/2010/main" val="997342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140600-71AB-4A08-959C-2ACEDB3B5DE6}"/>
              </a:ext>
            </a:extLst>
          </p:cNvPr>
          <p:cNvSpPr/>
          <p:nvPr/>
        </p:nvSpPr>
        <p:spPr>
          <a:xfrm>
            <a:off x="2546708" y="64517"/>
            <a:ext cx="7459230" cy="1323439"/>
          </a:xfrm>
          <a:prstGeom prst="rect">
            <a:avLst/>
          </a:prstGeom>
        </p:spPr>
        <p:txBody>
          <a:bodyPr wrap="square">
            <a:spAutoFit/>
          </a:bodyPr>
          <a:lstStyle/>
          <a:p>
            <a:r>
              <a:rPr lang="en-GB" sz="4000" u="sng" dirty="0">
                <a:solidFill>
                  <a:srgbClr val="000000"/>
                </a:solidFill>
                <a:latin typeface="Comic Sans MS" panose="030F0702030302020204" pitchFamily="66" charset="0"/>
              </a:rPr>
              <a:t>Reading Skills Key Stage 2</a:t>
            </a:r>
          </a:p>
          <a:p>
            <a:endParaRPr lang="en-GB" sz="4000" dirty="0">
              <a:latin typeface="Comic Sans MS" panose="030F0702030302020204" pitchFamily="66" charset="0"/>
            </a:endParaRPr>
          </a:p>
        </p:txBody>
      </p:sp>
      <p:pic>
        <p:nvPicPr>
          <p:cNvPr id="14" name="Picture 13" descr="A drawing of a cartoon character&#10;&#10;Description automatically generated">
            <a:extLst>
              <a:ext uri="{FF2B5EF4-FFF2-40B4-BE49-F238E27FC236}">
                <a16:creationId xmlns:a16="http://schemas.microsoft.com/office/drawing/2014/main" id="{4A5DB2A3-88FB-46C1-A503-B80AA8D03803}"/>
              </a:ext>
            </a:extLst>
          </p:cNvPr>
          <p:cNvPicPr>
            <a:picLocks noChangeAspect="1"/>
          </p:cNvPicPr>
          <p:nvPr/>
        </p:nvPicPr>
        <p:blipFill rotWithShape="1">
          <a:blip r:embed="rId3">
            <a:extLst>
              <a:ext uri="{28A0092B-C50C-407E-A947-70E740481C1C}">
                <a14:useLocalDpi xmlns:a14="http://schemas.microsoft.com/office/drawing/2010/main" val="0"/>
              </a:ext>
            </a:extLst>
          </a:blip>
          <a:srcRect b="15246"/>
          <a:stretch/>
        </p:blipFill>
        <p:spPr>
          <a:xfrm>
            <a:off x="207659" y="1455404"/>
            <a:ext cx="2964220" cy="1727412"/>
          </a:xfrm>
          <a:prstGeom prst="rect">
            <a:avLst/>
          </a:prstGeom>
        </p:spPr>
      </p:pic>
      <p:pic>
        <p:nvPicPr>
          <p:cNvPr id="16" name="Picture 15" descr="A close up of a logo&#10;&#10;Description automatically generated">
            <a:extLst>
              <a:ext uri="{FF2B5EF4-FFF2-40B4-BE49-F238E27FC236}">
                <a16:creationId xmlns:a16="http://schemas.microsoft.com/office/drawing/2014/main" id="{94DB22F1-4DC7-4203-9C07-176896C6AA59}"/>
              </a:ext>
            </a:extLst>
          </p:cNvPr>
          <p:cNvPicPr>
            <a:picLocks noChangeAspect="1"/>
          </p:cNvPicPr>
          <p:nvPr/>
        </p:nvPicPr>
        <p:blipFill rotWithShape="1">
          <a:blip r:embed="rId4">
            <a:extLst>
              <a:ext uri="{28A0092B-C50C-407E-A947-70E740481C1C}">
                <a14:useLocalDpi xmlns:a14="http://schemas.microsoft.com/office/drawing/2010/main" val="0"/>
              </a:ext>
            </a:extLst>
          </a:blip>
          <a:srcRect b="11091"/>
          <a:stretch/>
        </p:blipFill>
        <p:spPr>
          <a:xfrm>
            <a:off x="8953808" y="1242051"/>
            <a:ext cx="2794505" cy="1940766"/>
          </a:xfrm>
          <a:prstGeom prst="rect">
            <a:avLst/>
          </a:prstGeom>
        </p:spPr>
      </p:pic>
      <p:pic>
        <p:nvPicPr>
          <p:cNvPr id="18" name="Picture 17" descr="A close up of sunglasses&#10;&#10;Description automatically generated">
            <a:extLst>
              <a:ext uri="{FF2B5EF4-FFF2-40B4-BE49-F238E27FC236}">
                <a16:creationId xmlns:a16="http://schemas.microsoft.com/office/drawing/2014/main" id="{636E436E-1B57-404C-B485-66FA2A99C118}"/>
              </a:ext>
            </a:extLst>
          </p:cNvPr>
          <p:cNvPicPr>
            <a:picLocks noChangeAspect="1"/>
          </p:cNvPicPr>
          <p:nvPr/>
        </p:nvPicPr>
        <p:blipFill rotWithShape="1">
          <a:blip r:embed="rId5">
            <a:extLst>
              <a:ext uri="{28A0092B-C50C-407E-A947-70E740481C1C}">
                <a14:useLocalDpi xmlns:a14="http://schemas.microsoft.com/office/drawing/2010/main" val="0"/>
              </a:ext>
            </a:extLst>
          </a:blip>
          <a:srcRect b="18781"/>
          <a:stretch/>
        </p:blipFill>
        <p:spPr>
          <a:xfrm>
            <a:off x="2943571" y="4392772"/>
            <a:ext cx="2707081" cy="1326918"/>
          </a:xfrm>
          <a:prstGeom prst="rect">
            <a:avLst/>
          </a:prstGeom>
        </p:spPr>
      </p:pic>
      <p:pic>
        <p:nvPicPr>
          <p:cNvPr id="20" name="Picture 19">
            <a:extLst>
              <a:ext uri="{FF2B5EF4-FFF2-40B4-BE49-F238E27FC236}">
                <a16:creationId xmlns:a16="http://schemas.microsoft.com/office/drawing/2014/main" id="{B792AB22-53D8-41F2-A7CB-6A0E50E24E61}"/>
              </a:ext>
            </a:extLst>
          </p:cNvPr>
          <p:cNvPicPr>
            <a:picLocks noChangeAspect="1"/>
          </p:cNvPicPr>
          <p:nvPr/>
        </p:nvPicPr>
        <p:blipFill rotWithShape="1">
          <a:blip r:embed="rId6">
            <a:extLst>
              <a:ext uri="{28A0092B-C50C-407E-A947-70E740481C1C}">
                <a14:useLocalDpi xmlns:a14="http://schemas.microsoft.com/office/drawing/2010/main" val="0"/>
              </a:ext>
            </a:extLst>
          </a:blip>
          <a:srcRect b="11043"/>
          <a:stretch/>
        </p:blipFill>
        <p:spPr>
          <a:xfrm>
            <a:off x="5969705" y="3778923"/>
            <a:ext cx="3013538" cy="1940766"/>
          </a:xfrm>
          <a:prstGeom prst="rect">
            <a:avLst/>
          </a:prstGeom>
        </p:spPr>
      </p:pic>
      <p:pic>
        <p:nvPicPr>
          <p:cNvPr id="24" name="Picture 23" descr="A close up of an animal&#10;&#10;Description automatically generated">
            <a:extLst>
              <a:ext uri="{FF2B5EF4-FFF2-40B4-BE49-F238E27FC236}">
                <a16:creationId xmlns:a16="http://schemas.microsoft.com/office/drawing/2014/main" id="{961D937A-D614-4F23-9986-56A46BB87CFF}"/>
              </a:ext>
            </a:extLst>
          </p:cNvPr>
          <p:cNvPicPr>
            <a:picLocks noChangeAspect="1"/>
          </p:cNvPicPr>
          <p:nvPr/>
        </p:nvPicPr>
        <p:blipFill rotWithShape="1">
          <a:blip r:embed="rId7">
            <a:extLst>
              <a:ext uri="{28A0092B-C50C-407E-A947-70E740481C1C}">
                <a14:useLocalDpi xmlns:a14="http://schemas.microsoft.com/office/drawing/2010/main" val="0"/>
              </a:ext>
            </a:extLst>
          </a:blip>
          <a:srcRect b="10790"/>
          <a:stretch/>
        </p:blipFill>
        <p:spPr>
          <a:xfrm>
            <a:off x="3005484" y="1276338"/>
            <a:ext cx="2964221" cy="2038133"/>
          </a:xfrm>
          <a:prstGeom prst="rect">
            <a:avLst/>
          </a:prstGeom>
        </p:spPr>
      </p:pic>
      <p:pic>
        <p:nvPicPr>
          <p:cNvPr id="26" name="Picture 25" descr="A close up of a logo&#10;&#10;Description automatically generated">
            <a:extLst>
              <a:ext uri="{FF2B5EF4-FFF2-40B4-BE49-F238E27FC236}">
                <a16:creationId xmlns:a16="http://schemas.microsoft.com/office/drawing/2014/main" id="{CE12C214-E5AB-4C24-B85A-F1D3A6114349}"/>
              </a:ext>
            </a:extLst>
          </p:cNvPr>
          <p:cNvPicPr>
            <a:picLocks noChangeAspect="1"/>
          </p:cNvPicPr>
          <p:nvPr/>
        </p:nvPicPr>
        <p:blipFill rotWithShape="1">
          <a:blip r:embed="rId8">
            <a:extLst>
              <a:ext uri="{28A0092B-C50C-407E-A947-70E740481C1C}">
                <a14:useLocalDpi xmlns:a14="http://schemas.microsoft.com/office/drawing/2010/main" val="0"/>
              </a:ext>
            </a:extLst>
          </a:blip>
          <a:srcRect b="11821"/>
          <a:stretch/>
        </p:blipFill>
        <p:spPr>
          <a:xfrm>
            <a:off x="185390" y="3922486"/>
            <a:ext cx="2837365" cy="1797203"/>
          </a:xfrm>
          <a:prstGeom prst="rect">
            <a:avLst/>
          </a:prstGeom>
        </p:spPr>
      </p:pic>
      <p:pic>
        <p:nvPicPr>
          <p:cNvPr id="30" name="Picture 29" descr="A close up of a logo&#10;&#10;Description automatically generated">
            <a:extLst>
              <a:ext uri="{FF2B5EF4-FFF2-40B4-BE49-F238E27FC236}">
                <a16:creationId xmlns:a16="http://schemas.microsoft.com/office/drawing/2014/main" id="{3A84955F-2245-43B6-BA31-CF99A7807600}"/>
              </a:ext>
            </a:extLst>
          </p:cNvPr>
          <p:cNvPicPr>
            <a:picLocks noChangeAspect="1"/>
          </p:cNvPicPr>
          <p:nvPr/>
        </p:nvPicPr>
        <p:blipFill rotWithShape="1">
          <a:blip r:embed="rId9">
            <a:extLst>
              <a:ext uri="{28A0092B-C50C-407E-A947-70E740481C1C}">
                <a14:useLocalDpi xmlns:a14="http://schemas.microsoft.com/office/drawing/2010/main" val="0"/>
              </a:ext>
            </a:extLst>
          </a:blip>
          <a:srcRect b="10790"/>
          <a:stretch/>
        </p:blipFill>
        <p:spPr>
          <a:xfrm>
            <a:off x="5882211" y="1276338"/>
            <a:ext cx="3242856" cy="2038134"/>
          </a:xfrm>
          <a:prstGeom prst="rect">
            <a:avLst/>
          </a:prstGeom>
        </p:spPr>
      </p:pic>
      <p:pic>
        <p:nvPicPr>
          <p:cNvPr id="15" name="Picture 14" descr="A close up of a logo&#10;&#10;Description automatically generated">
            <a:extLst>
              <a:ext uri="{FF2B5EF4-FFF2-40B4-BE49-F238E27FC236}">
                <a16:creationId xmlns:a16="http://schemas.microsoft.com/office/drawing/2014/main" id="{66C49AA1-FDC7-445D-87A8-DE344389CFE7}"/>
              </a:ext>
            </a:extLst>
          </p:cNvPr>
          <p:cNvPicPr>
            <a:picLocks noChangeAspect="1"/>
          </p:cNvPicPr>
          <p:nvPr/>
        </p:nvPicPr>
        <p:blipFill rotWithShape="1">
          <a:blip r:embed="rId10">
            <a:extLst>
              <a:ext uri="{28A0092B-C50C-407E-A947-70E740481C1C}">
                <a14:useLocalDpi xmlns:a14="http://schemas.microsoft.com/office/drawing/2010/main" val="0"/>
              </a:ext>
            </a:extLst>
          </a:blip>
          <a:srcRect b="13285"/>
          <a:stretch/>
        </p:blipFill>
        <p:spPr>
          <a:xfrm>
            <a:off x="8699696" y="3778924"/>
            <a:ext cx="3208227" cy="1940766"/>
          </a:xfrm>
          <a:prstGeom prst="rect">
            <a:avLst/>
          </a:prstGeom>
        </p:spPr>
      </p:pic>
      <p:sp>
        <p:nvSpPr>
          <p:cNvPr id="17" name="Left Arrow 5">
            <a:extLst>
              <a:ext uri="{FF2B5EF4-FFF2-40B4-BE49-F238E27FC236}">
                <a16:creationId xmlns:a16="http://schemas.microsoft.com/office/drawing/2014/main" id="{0AFBA89A-D3CB-4766-8E04-4FE59DFE2926}"/>
              </a:ext>
            </a:extLst>
          </p:cNvPr>
          <p:cNvSpPr/>
          <p:nvPr/>
        </p:nvSpPr>
        <p:spPr>
          <a:xfrm rot="2321478">
            <a:off x="10822421" y="2846404"/>
            <a:ext cx="1270709" cy="4503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2A50E65-034C-471F-BF9C-8943D80E3525}"/>
              </a:ext>
            </a:extLst>
          </p:cNvPr>
          <p:cNvSpPr/>
          <p:nvPr/>
        </p:nvSpPr>
        <p:spPr>
          <a:xfrm>
            <a:off x="10618893" y="276612"/>
            <a:ext cx="886333" cy="369332"/>
          </a:xfrm>
          <a:prstGeom prst="rect">
            <a:avLst/>
          </a:prstGeom>
        </p:spPr>
        <p:txBody>
          <a:bodyPr wrap="none">
            <a:spAutoFit/>
          </a:bodyPr>
          <a:lstStyle/>
          <a:p>
            <a:r>
              <a:rPr lang="en-GB" dirty="0">
                <a:solidFill>
                  <a:srgbClr val="000000"/>
                </a:solidFill>
                <a:latin typeface="Calibri" panose="020F0502020204030204" pitchFamily="34" charset="0"/>
              </a:rPr>
              <a:t>Week 1</a:t>
            </a:r>
            <a:endParaRPr lang="en-GB" dirty="0"/>
          </a:p>
        </p:txBody>
      </p:sp>
      <p:sp>
        <p:nvSpPr>
          <p:cNvPr id="19" name="Rectangle 18">
            <a:extLst>
              <a:ext uri="{FF2B5EF4-FFF2-40B4-BE49-F238E27FC236}">
                <a16:creationId xmlns:a16="http://schemas.microsoft.com/office/drawing/2014/main" id="{A4812556-3C6A-4EA2-AA58-E5ACCDC39B71}"/>
              </a:ext>
            </a:extLst>
          </p:cNvPr>
          <p:cNvSpPr/>
          <p:nvPr/>
        </p:nvSpPr>
        <p:spPr>
          <a:xfrm>
            <a:off x="152613" y="129069"/>
            <a:ext cx="11886774" cy="6599862"/>
          </a:xfrm>
          <a:prstGeom prst="rect">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2AE1E89B-89D2-45F1-9FAB-A33E1CFB325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6623" y="5996552"/>
            <a:ext cx="724619" cy="724619"/>
          </a:xfrm>
          <a:prstGeom prst="rect">
            <a:avLst/>
          </a:prstGeom>
        </p:spPr>
      </p:pic>
      <p:sp>
        <p:nvSpPr>
          <p:cNvPr id="22" name="Left Arrow 5">
            <a:extLst>
              <a:ext uri="{FF2B5EF4-FFF2-40B4-BE49-F238E27FC236}">
                <a16:creationId xmlns:a16="http://schemas.microsoft.com/office/drawing/2014/main" id="{D02E0B2D-050C-45C1-BF16-49A477CE9ED5}"/>
              </a:ext>
            </a:extLst>
          </p:cNvPr>
          <p:cNvSpPr/>
          <p:nvPr/>
        </p:nvSpPr>
        <p:spPr>
          <a:xfrm rot="2321478">
            <a:off x="5016747" y="3052475"/>
            <a:ext cx="1270709" cy="4503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11088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71D44A6-8EF0-48C0-9194-B39CC0762057}"/>
              </a:ext>
            </a:extLst>
          </p:cNvPr>
          <p:cNvSpPr/>
          <p:nvPr/>
        </p:nvSpPr>
        <p:spPr>
          <a:xfrm>
            <a:off x="11095690" y="99706"/>
            <a:ext cx="886333" cy="369332"/>
          </a:xfrm>
          <a:prstGeom prst="rect">
            <a:avLst/>
          </a:prstGeom>
        </p:spPr>
        <p:txBody>
          <a:bodyPr wrap="none">
            <a:spAutoFit/>
          </a:bodyPr>
          <a:lstStyle/>
          <a:p>
            <a:r>
              <a:rPr lang="en-GB" dirty="0">
                <a:solidFill>
                  <a:srgbClr val="000000"/>
                </a:solidFill>
                <a:latin typeface="Calibri" panose="020F0502020204030204" pitchFamily="34" charset="0"/>
              </a:rPr>
              <a:t>Week 1</a:t>
            </a:r>
            <a:endParaRPr lang="en-GB" dirty="0"/>
          </a:p>
        </p:txBody>
      </p:sp>
      <p:sp>
        <p:nvSpPr>
          <p:cNvPr id="7" name="Rectangle 6">
            <a:extLst>
              <a:ext uri="{FF2B5EF4-FFF2-40B4-BE49-F238E27FC236}">
                <a16:creationId xmlns:a16="http://schemas.microsoft.com/office/drawing/2014/main" id="{A1A75EB9-8A4B-4A2C-9F6C-FE8FDD7FD652}"/>
              </a:ext>
            </a:extLst>
          </p:cNvPr>
          <p:cNvSpPr/>
          <p:nvPr/>
        </p:nvSpPr>
        <p:spPr>
          <a:xfrm>
            <a:off x="152613" y="129069"/>
            <a:ext cx="11886774" cy="6599862"/>
          </a:xfrm>
          <a:prstGeom prst="rect">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41E3C98B-E48F-4BDE-AA7E-F7B7168B9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23" y="5996552"/>
            <a:ext cx="724619" cy="724619"/>
          </a:xfrm>
          <a:prstGeom prst="rect">
            <a:avLst/>
          </a:prstGeom>
        </p:spPr>
      </p:pic>
      <p:pic>
        <p:nvPicPr>
          <p:cNvPr id="2049" name="Picture 15">
            <a:extLst>
              <a:ext uri="{FF2B5EF4-FFF2-40B4-BE49-F238E27FC236}">
                <a16:creationId xmlns:a16="http://schemas.microsoft.com/office/drawing/2014/main" id="{71912619-75F6-4AAB-9DED-8F4634BA66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2071" y="1084605"/>
            <a:ext cx="3387316" cy="409518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33F7AB90-3FD2-482F-B396-40E7BF409B25}"/>
              </a:ext>
            </a:extLst>
          </p:cNvPr>
          <p:cNvSpPr>
            <a:spLocks noChangeArrowheads="1"/>
          </p:cNvSpPr>
          <p:nvPr/>
        </p:nvSpPr>
        <p:spPr bwMode="auto">
          <a:xfrm>
            <a:off x="-1" y="0"/>
            <a:ext cx="1978118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4" name="Rectangle 4">
            <a:extLst>
              <a:ext uri="{FF2B5EF4-FFF2-40B4-BE49-F238E27FC236}">
                <a16:creationId xmlns:a16="http://schemas.microsoft.com/office/drawing/2014/main" id="{8A5BC706-A325-494A-AFA7-AECEE6BE2768}"/>
              </a:ext>
            </a:extLst>
          </p:cNvPr>
          <p:cNvSpPr>
            <a:spLocks noChangeArrowheads="1"/>
          </p:cNvSpPr>
          <p:nvPr/>
        </p:nvSpPr>
        <p:spPr bwMode="auto">
          <a:xfrm>
            <a:off x="588932" y="469038"/>
            <a:ext cx="827281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sng"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Diary of a Killer Cat week 1</a:t>
            </a:r>
            <a:endParaRPr kumimoji="0" lang="en-GB"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Tuffy was a cat.  Not just any old cat, but a killer cat.  He had recently biffed a bird hard enough to kill it but had excused himself as it had flown virtually in his mouth.  He made the lame excuse to Ellie that it could have </a:t>
            </a:r>
            <a:r>
              <a:rPr kumimoji="0" lang="en-GB"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2400" b="0" i="1"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hurt</a:t>
            </a:r>
            <a:r>
              <a:rPr kumimoji="0" lang="en-GB" altLang="en-US" sz="2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2400" b="0" i="1"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a:t>
            </a:r>
            <a:r>
              <a:rPr kumimoji="0" lang="en-GB" altLang="en-US"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him if he hadn</a:t>
            </a:r>
            <a:r>
              <a:rPr kumimoji="0" lang="en-GB"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t defended himself.  </a:t>
            </a:r>
            <a:endParaRPr kumimoji="0" lang="en-GB"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Ellie was so exasperated by him that she burst into tears.  Her dad had reluctantly fetched a bucket of soapy water and a scrubbing brush into the hallway, muttering under his breath about the cost of home furnishings.  He frowned and scowled at Tuffy, not looking at what he was doing, being careful with what he said whilst Ellie was there.</a:t>
            </a:r>
            <a:endParaRPr kumimoji="0" lang="en-GB"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61508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71D44A6-8EF0-48C0-9194-B39CC0762057}"/>
              </a:ext>
            </a:extLst>
          </p:cNvPr>
          <p:cNvSpPr/>
          <p:nvPr/>
        </p:nvSpPr>
        <p:spPr>
          <a:xfrm>
            <a:off x="11095690" y="99706"/>
            <a:ext cx="886333" cy="369332"/>
          </a:xfrm>
          <a:prstGeom prst="rect">
            <a:avLst/>
          </a:prstGeom>
        </p:spPr>
        <p:txBody>
          <a:bodyPr wrap="none">
            <a:spAutoFit/>
          </a:bodyPr>
          <a:lstStyle/>
          <a:p>
            <a:r>
              <a:rPr lang="en-GB" dirty="0">
                <a:solidFill>
                  <a:srgbClr val="000000"/>
                </a:solidFill>
                <a:latin typeface="Calibri" panose="020F0502020204030204" pitchFamily="34" charset="0"/>
              </a:rPr>
              <a:t>Week 1</a:t>
            </a:r>
            <a:endParaRPr lang="en-GB" dirty="0"/>
          </a:p>
        </p:txBody>
      </p:sp>
      <p:sp>
        <p:nvSpPr>
          <p:cNvPr id="7" name="Rectangle 6">
            <a:extLst>
              <a:ext uri="{FF2B5EF4-FFF2-40B4-BE49-F238E27FC236}">
                <a16:creationId xmlns:a16="http://schemas.microsoft.com/office/drawing/2014/main" id="{A1A75EB9-8A4B-4A2C-9F6C-FE8FDD7FD652}"/>
              </a:ext>
            </a:extLst>
          </p:cNvPr>
          <p:cNvSpPr/>
          <p:nvPr/>
        </p:nvSpPr>
        <p:spPr>
          <a:xfrm>
            <a:off x="152613" y="129069"/>
            <a:ext cx="11886774" cy="6599862"/>
          </a:xfrm>
          <a:prstGeom prst="rect">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41E3C98B-E48F-4BDE-AA7E-F7B7168B9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23" y="5996552"/>
            <a:ext cx="724619" cy="724619"/>
          </a:xfrm>
          <a:prstGeom prst="rect">
            <a:avLst/>
          </a:prstGeom>
        </p:spPr>
      </p:pic>
      <p:pic>
        <p:nvPicPr>
          <p:cNvPr id="2049" name="Picture 15">
            <a:extLst>
              <a:ext uri="{FF2B5EF4-FFF2-40B4-BE49-F238E27FC236}">
                <a16:creationId xmlns:a16="http://schemas.microsoft.com/office/drawing/2014/main" id="{71912619-75F6-4AAB-9DED-8F4634BA66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2071" y="1084605"/>
            <a:ext cx="3387316" cy="409518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33F7AB90-3FD2-482F-B396-40E7BF409B25}"/>
              </a:ext>
            </a:extLst>
          </p:cNvPr>
          <p:cNvSpPr>
            <a:spLocks noChangeArrowheads="1"/>
          </p:cNvSpPr>
          <p:nvPr/>
        </p:nvSpPr>
        <p:spPr bwMode="auto">
          <a:xfrm>
            <a:off x="-1" y="0"/>
            <a:ext cx="1978118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4" name="Rectangle 4">
            <a:extLst>
              <a:ext uri="{FF2B5EF4-FFF2-40B4-BE49-F238E27FC236}">
                <a16:creationId xmlns:a16="http://schemas.microsoft.com/office/drawing/2014/main" id="{8A5BC706-A325-494A-AFA7-AECEE6BE2768}"/>
              </a:ext>
            </a:extLst>
          </p:cNvPr>
          <p:cNvSpPr>
            <a:spLocks noChangeArrowheads="1"/>
          </p:cNvSpPr>
          <p:nvPr/>
        </p:nvSpPr>
        <p:spPr bwMode="auto">
          <a:xfrm>
            <a:off x="588932" y="469038"/>
            <a:ext cx="827281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sng"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Diary of a Killer Cat week 1</a:t>
            </a:r>
            <a:endParaRPr kumimoji="0" lang="en-GB"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Tuffy was a cat.  Not just any old cat, but a killer cat.  He had recently biffed a bird hard enough to kill it but had excused himself as it had flown virtually in his mouth.  He made the lame excuse to Ellie that it could have </a:t>
            </a:r>
            <a:r>
              <a:rPr kumimoji="0" lang="en-GB"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2400" b="0" i="1"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hurt</a:t>
            </a:r>
            <a:r>
              <a:rPr kumimoji="0" lang="en-GB" altLang="en-US" sz="2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2400" b="0" i="1"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a:t>
            </a:r>
            <a:r>
              <a:rPr kumimoji="0" lang="en-GB" altLang="en-US"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him if he hadn</a:t>
            </a:r>
            <a:r>
              <a:rPr kumimoji="0" lang="en-GB"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t defended himself.  </a:t>
            </a:r>
            <a:endParaRPr kumimoji="0" lang="en-GB"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Ellie was so exasperated by him that she burst into tears.  Her dad had reluctantly fetched a bucket of soapy water and a scrubbing brush into the hallway, muttering under his breath about the cost of home furnishings.  He frowned and scowled at Tuffy, not looking at what he was doing, being careful with what he said whilst Ellie was there.</a:t>
            </a:r>
            <a:endParaRPr kumimoji="0" lang="en-GB" altLang="en-US" sz="3200" b="0" i="0" u="none" strike="noStrike" cap="none" normalizeH="0" baseline="0" dirty="0">
              <a:ln>
                <a:noFill/>
              </a:ln>
              <a:solidFill>
                <a:schemeClr val="tx1"/>
              </a:solidFill>
              <a:effectLst/>
              <a:latin typeface="Arial" panose="020B0604020202020204" pitchFamily="34" charset="0"/>
            </a:endParaRPr>
          </a:p>
        </p:txBody>
      </p:sp>
      <p:sp>
        <p:nvSpPr>
          <p:cNvPr id="5" name="Rectangle: Rounded Corners 4">
            <a:extLst>
              <a:ext uri="{FF2B5EF4-FFF2-40B4-BE49-F238E27FC236}">
                <a16:creationId xmlns:a16="http://schemas.microsoft.com/office/drawing/2014/main" id="{7EF77D02-9615-4972-BA08-248001FB69AC}"/>
              </a:ext>
            </a:extLst>
          </p:cNvPr>
          <p:cNvSpPr/>
          <p:nvPr/>
        </p:nvSpPr>
        <p:spPr>
          <a:xfrm>
            <a:off x="5806440" y="1988820"/>
            <a:ext cx="1234440" cy="365760"/>
          </a:xfrm>
          <a:prstGeom prst="round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C89BC6BB-3A7F-4E17-B605-FF94FD1C2126}"/>
              </a:ext>
            </a:extLst>
          </p:cNvPr>
          <p:cNvSpPr/>
          <p:nvPr/>
        </p:nvSpPr>
        <p:spPr>
          <a:xfrm>
            <a:off x="2305490" y="3124108"/>
            <a:ext cx="1889320" cy="365760"/>
          </a:xfrm>
          <a:prstGeom prst="round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D4A61ACF-A915-47C2-A00F-6AEC910AB40A}"/>
              </a:ext>
            </a:extLst>
          </p:cNvPr>
          <p:cNvSpPr/>
          <p:nvPr/>
        </p:nvSpPr>
        <p:spPr>
          <a:xfrm>
            <a:off x="3669030" y="2369820"/>
            <a:ext cx="744678" cy="365760"/>
          </a:xfrm>
          <a:prstGeom prst="round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F2BB1184-D694-4978-9ACB-4F944E40BA94}"/>
              </a:ext>
            </a:extLst>
          </p:cNvPr>
          <p:cNvSpPr/>
          <p:nvPr/>
        </p:nvSpPr>
        <p:spPr>
          <a:xfrm>
            <a:off x="3490896" y="3501706"/>
            <a:ext cx="1641173" cy="365760"/>
          </a:xfrm>
          <a:prstGeom prst="round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113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80">
                                          <p:stCondLst>
                                            <p:cond delay="0"/>
                                          </p:stCondLst>
                                        </p:cTn>
                                        <p:tgtEl>
                                          <p:spTgt spid="13"/>
                                        </p:tgtEl>
                                      </p:cBhvr>
                                    </p:animEffect>
                                    <p:anim calcmode="lin" valueType="num">
                                      <p:cBhvr>
                                        <p:cTn id="2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1" dur="26">
                                          <p:stCondLst>
                                            <p:cond delay="650"/>
                                          </p:stCondLst>
                                        </p:cTn>
                                        <p:tgtEl>
                                          <p:spTgt spid="13"/>
                                        </p:tgtEl>
                                      </p:cBhvr>
                                      <p:to x="100000" y="60000"/>
                                    </p:animScale>
                                    <p:animScale>
                                      <p:cBhvr>
                                        <p:cTn id="32" dur="166" decel="50000">
                                          <p:stCondLst>
                                            <p:cond delay="676"/>
                                          </p:stCondLst>
                                        </p:cTn>
                                        <p:tgtEl>
                                          <p:spTgt spid="13"/>
                                        </p:tgtEl>
                                      </p:cBhvr>
                                      <p:to x="100000" y="100000"/>
                                    </p:animScale>
                                    <p:animScale>
                                      <p:cBhvr>
                                        <p:cTn id="33" dur="26">
                                          <p:stCondLst>
                                            <p:cond delay="1312"/>
                                          </p:stCondLst>
                                        </p:cTn>
                                        <p:tgtEl>
                                          <p:spTgt spid="13"/>
                                        </p:tgtEl>
                                      </p:cBhvr>
                                      <p:to x="100000" y="80000"/>
                                    </p:animScale>
                                    <p:animScale>
                                      <p:cBhvr>
                                        <p:cTn id="34" dur="166" decel="50000">
                                          <p:stCondLst>
                                            <p:cond delay="1338"/>
                                          </p:stCondLst>
                                        </p:cTn>
                                        <p:tgtEl>
                                          <p:spTgt spid="13"/>
                                        </p:tgtEl>
                                      </p:cBhvr>
                                      <p:to x="100000" y="100000"/>
                                    </p:animScale>
                                    <p:animScale>
                                      <p:cBhvr>
                                        <p:cTn id="35" dur="26">
                                          <p:stCondLst>
                                            <p:cond delay="1642"/>
                                          </p:stCondLst>
                                        </p:cTn>
                                        <p:tgtEl>
                                          <p:spTgt spid="13"/>
                                        </p:tgtEl>
                                      </p:cBhvr>
                                      <p:to x="100000" y="90000"/>
                                    </p:animScale>
                                    <p:animScale>
                                      <p:cBhvr>
                                        <p:cTn id="36" dur="166" decel="50000">
                                          <p:stCondLst>
                                            <p:cond delay="1668"/>
                                          </p:stCondLst>
                                        </p:cTn>
                                        <p:tgtEl>
                                          <p:spTgt spid="13"/>
                                        </p:tgtEl>
                                      </p:cBhvr>
                                      <p:to x="100000" y="100000"/>
                                    </p:animScale>
                                    <p:animScale>
                                      <p:cBhvr>
                                        <p:cTn id="37" dur="26">
                                          <p:stCondLst>
                                            <p:cond delay="1808"/>
                                          </p:stCondLst>
                                        </p:cTn>
                                        <p:tgtEl>
                                          <p:spTgt spid="13"/>
                                        </p:tgtEl>
                                      </p:cBhvr>
                                      <p:to x="100000" y="95000"/>
                                    </p:animScale>
                                    <p:animScale>
                                      <p:cBhvr>
                                        <p:cTn id="38" dur="166" decel="50000">
                                          <p:stCondLst>
                                            <p:cond delay="1834"/>
                                          </p:stCondLst>
                                        </p:cTn>
                                        <p:tgtEl>
                                          <p:spTgt spid="1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80">
                                          <p:stCondLst>
                                            <p:cond delay="0"/>
                                          </p:stCondLst>
                                        </p:cTn>
                                        <p:tgtEl>
                                          <p:spTgt spid="12"/>
                                        </p:tgtEl>
                                      </p:cBhvr>
                                    </p:animEffect>
                                    <p:anim calcmode="lin" valueType="num">
                                      <p:cBhvr>
                                        <p:cTn id="4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9" dur="26">
                                          <p:stCondLst>
                                            <p:cond delay="650"/>
                                          </p:stCondLst>
                                        </p:cTn>
                                        <p:tgtEl>
                                          <p:spTgt spid="12"/>
                                        </p:tgtEl>
                                      </p:cBhvr>
                                      <p:to x="100000" y="60000"/>
                                    </p:animScale>
                                    <p:animScale>
                                      <p:cBhvr>
                                        <p:cTn id="50" dur="166" decel="50000">
                                          <p:stCondLst>
                                            <p:cond delay="676"/>
                                          </p:stCondLst>
                                        </p:cTn>
                                        <p:tgtEl>
                                          <p:spTgt spid="12"/>
                                        </p:tgtEl>
                                      </p:cBhvr>
                                      <p:to x="100000" y="100000"/>
                                    </p:animScale>
                                    <p:animScale>
                                      <p:cBhvr>
                                        <p:cTn id="51" dur="26">
                                          <p:stCondLst>
                                            <p:cond delay="1312"/>
                                          </p:stCondLst>
                                        </p:cTn>
                                        <p:tgtEl>
                                          <p:spTgt spid="12"/>
                                        </p:tgtEl>
                                      </p:cBhvr>
                                      <p:to x="100000" y="80000"/>
                                    </p:animScale>
                                    <p:animScale>
                                      <p:cBhvr>
                                        <p:cTn id="52" dur="166" decel="50000">
                                          <p:stCondLst>
                                            <p:cond delay="1338"/>
                                          </p:stCondLst>
                                        </p:cTn>
                                        <p:tgtEl>
                                          <p:spTgt spid="12"/>
                                        </p:tgtEl>
                                      </p:cBhvr>
                                      <p:to x="100000" y="100000"/>
                                    </p:animScale>
                                    <p:animScale>
                                      <p:cBhvr>
                                        <p:cTn id="53" dur="26">
                                          <p:stCondLst>
                                            <p:cond delay="1642"/>
                                          </p:stCondLst>
                                        </p:cTn>
                                        <p:tgtEl>
                                          <p:spTgt spid="12"/>
                                        </p:tgtEl>
                                      </p:cBhvr>
                                      <p:to x="100000" y="90000"/>
                                    </p:animScale>
                                    <p:animScale>
                                      <p:cBhvr>
                                        <p:cTn id="54" dur="166" decel="50000">
                                          <p:stCondLst>
                                            <p:cond delay="1668"/>
                                          </p:stCondLst>
                                        </p:cTn>
                                        <p:tgtEl>
                                          <p:spTgt spid="12"/>
                                        </p:tgtEl>
                                      </p:cBhvr>
                                      <p:to x="100000" y="100000"/>
                                    </p:animScale>
                                    <p:animScale>
                                      <p:cBhvr>
                                        <p:cTn id="55" dur="26">
                                          <p:stCondLst>
                                            <p:cond delay="1808"/>
                                          </p:stCondLst>
                                        </p:cTn>
                                        <p:tgtEl>
                                          <p:spTgt spid="12"/>
                                        </p:tgtEl>
                                      </p:cBhvr>
                                      <p:to x="100000" y="95000"/>
                                    </p:animScale>
                                    <p:animScale>
                                      <p:cBhvr>
                                        <p:cTn id="56" dur="166" decel="50000">
                                          <p:stCondLst>
                                            <p:cond delay="1834"/>
                                          </p:stCondLst>
                                        </p:cTn>
                                        <p:tgtEl>
                                          <p:spTgt spid="12"/>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down)">
                                      <p:cBhvr>
                                        <p:cTn id="61" dur="580">
                                          <p:stCondLst>
                                            <p:cond delay="0"/>
                                          </p:stCondLst>
                                        </p:cTn>
                                        <p:tgtEl>
                                          <p:spTgt spid="14"/>
                                        </p:tgtEl>
                                      </p:cBhvr>
                                    </p:animEffect>
                                    <p:anim calcmode="lin" valueType="num">
                                      <p:cBhvr>
                                        <p:cTn id="6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7" dur="26">
                                          <p:stCondLst>
                                            <p:cond delay="650"/>
                                          </p:stCondLst>
                                        </p:cTn>
                                        <p:tgtEl>
                                          <p:spTgt spid="14"/>
                                        </p:tgtEl>
                                      </p:cBhvr>
                                      <p:to x="100000" y="60000"/>
                                    </p:animScale>
                                    <p:animScale>
                                      <p:cBhvr>
                                        <p:cTn id="68" dur="166" decel="50000">
                                          <p:stCondLst>
                                            <p:cond delay="676"/>
                                          </p:stCondLst>
                                        </p:cTn>
                                        <p:tgtEl>
                                          <p:spTgt spid="14"/>
                                        </p:tgtEl>
                                      </p:cBhvr>
                                      <p:to x="100000" y="100000"/>
                                    </p:animScale>
                                    <p:animScale>
                                      <p:cBhvr>
                                        <p:cTn id="69" dur="26">
                                          <p:stCondLst>
                                            <p:cond delay="1312"/>
                                          </p:stCondLst>
                                        </p:cTn>
                                        <p:tgtEl>
                                          <p:spTgt spid="14"/>
                                        </p:tgtEl>
                                      </p:cBhvr>
                                      <p:to x="100000" y="80000"/>
                                    </p:animScale>
                                    <p:animScale>
                                      <p:cBhvr>
                                        <p:cTn id="70" dur="166" decel="50000">
                                          <p:stCondLst>
                                            <p:cond delay="1338"/>
                                          </p:stCondLst>
                                        </p:cTn>
                                        <p:tgtEl>
                                          <p:spTgt spid="14"/>
                                        </p:tgtEl>
                                      </p:cBhvr>
                                      <p:to x="100000" y="100000"/>
                                    </p:animScale>
                                    <p:animScale>
                                      <p:cBhvr>
                                        <p:cTn id="71" dur="26">
                                          <p:stCondLst>
                                            <p:cond delay="1642"/>
                                          </p:stCondLst>
                                        </p:cTn>
                                        <p:tgtEl>
                                          <p:spTgt spid="14"/>
                                        </p:tgtEl>
                                      </p:cBhvr>
                                      <p:to x="100000" y="90000"/>
                                    </p:animScale>
                                    <p:animScale>
                                      <p:cBhvr>
                                        <p:cTn id="72" dur="166" decel="50000">
                                          <p:stCondLst>
                                            <p:cond delay="1668"/>
                                          </p:stCondLst>
                                        </p:cTn>
                                        <p:tgtEl>
                                          <p:spTgt spid="14"/>
                                        </p:tgtEl>
                                      </p:cBhvr>
                                      <p:to x="100000" y="100000"/>
                                    </p:animScale>
                                    <p:animScale>
                                      <p:cBhvr>
                                        <p:cTn id="73" dur="26">
                                          <p:stCondLst>
                                            <p:cond delay="1808"/>
                                          </p:stCondLst>
                                        </p:cTn>
                                        <p:tgtEl>
                                          <p:spTgt spid="14"/>
                                        </p:tgtEl>
                                      </p:cBhvr>
                                      <p:to x="100000" y="95000"/>
                                    </p:animScale>
                                    <p:animScale>
                                      <p:cBhvr>
                                        <p:cTn id="74"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78B72C-C2AA-4A3F-ACB6-AFA5A9434DE2}"/>
              </a:ext>
            </a:extLst>
          </p:cNvPr>
          <p:cNvSpPr/>
          <p:nvPr/>
        </p:nvSpPr>
        <p:spPr>
          <a:xfrm>
            <a:off x="11095690" y="99706"/>
            <a:ext cx="886333" cy="369332"/>
          </a:xfrm>
          <a:prstGeom prst="rect">
            <a:avLst/>
          </a:prstGeom>
        </p:spPr>
        <p:txBody>
          <a:bodyPr wrap="none">
            <a:spAutoFit/>
          </a:bodyPr>
          <a:lstStyle/>
          <a:p>
            <a:r>
              <a:rPr lang="en-GB" dirty="0">
                <a:solidFill>
                  <a:srgbClr val="000000"/>
                </a:solidFill>
                <a:latin typeface="Calibri" panose="020F0502020204030204" pitchFamily="34" charset="0"/>
              </a:rPr>
              <a:t>Week 1</a:t>
            </a:r>
            <a:endParaRPr lang="en-GB" dirty="0"/>
          </a:p>
        </p:txBody>
      </p:sp>
      <p:sp>
        <p:nvSpPr>
          <p:cNvPr id="7" name="Rectangle 6">
            <a:extLst>
              <a:ext uri="{FF2B5EF4-FFF2-40B4-BE49-F238E27FC236}">
                <a16:creationId xmlns:a16="http://schemas.microsoft.com/office/drawing/2014/main" id="{AAD20834-0761-49F0-A863-7DA046FED53B}"/>
              </a:ext>
            </a:extLst>
          </p:cNvPr>
          <p:cNvSpPr/>
          <p:nvPr/>
        </p:nvSpPr>
        <p:spPr>
          <a:xfrm>
            <a:off x="152613" y="129069"/>
            <a:ext cx="11886774" cy="6599862"/>
          </a:xfrm>
          <a:prstGeom prst="rect">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FDF5B48E-DAA1-42ED-A23C-1EE596C42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23" y="5996552"/>
            <a:ext cx="724619" cy="724619"/>
          </a:xfrm>
          <a:prstGeom prst="rect">
            <a:avLst/>
          </a:prstGeom>
        </p:spPr>
      </p:pic>
      <p:pic>
        <p:nvPicPr>
          <p:cNvPr id="5" name="Picture 4">
            <a:extLst>
              <a:ext uri="{FF2B5EF4-FFF2-40B4-BE49-F238E27FC236}">
                <a16:creationId xmlns:a16="http://schemas.microsoft.com/office/drawing/2014/main" id="{685EB26C-2563-463C-88C9-C1C41469F425}"/>
              </a:ext>
            </a:extLst>
          </p:cNvPr>
          <p:cNvPicPr>
            <a:picLocks noChangeAspect="1"/>
          </p:cNvPicPr>
          <p:nvPr/>
        </p:nvPicPr>
        <p:blipFill>
          <a:blip r:embed="rId4"/>
          <a:stretch>
            <a:fillRect/>
          </a:stretch>
        </p:blipFill>
        <p:spPr>
          <a:xfrm>
            <a:off x="951242" y="314325"/>
            <a:ext cx="7162800" cy="6229350"/>
          </a:xfrm>
          <a:prstGeom prst="rect">
            <a:avLst/>
          </a:prstGeom>
        </p:spPr>
      </p:pic>
      <p:pic>
        <p:nvPicPr>
          <p:cNvPr id="9" name="Picture 8">
            <a:extLst>
              <a:ext uri="{FF2B5EF4-FFF2-40B4-BE49-F238E27FC236}">
                <a16:creationId xmlns:a16="http://schemas.microsoft.com/office/drawing/2014/main" id="{508FF96E-B02E-4B00-B3C0-A04E04B74873}"/>
              </a:ext>
            </a:extLst>
          </p:cNvPr>
          <p:cNvPicPr>
            <a:picLocks noChangeAspect="1"/>
          </p:cNvPicPr>
          <p:nvPr/>
        </p:nvPicPr>
        <p:blipFill>
          <a:blip r:embed="rId5"/>
          <a:stretch>
            <a:fillRect/>
          </a:stretch>
        </p:blipFill>
        <p:spPr>
          <a:xfrm>
            <a:off x="7941118" y="3649030"/>
            <a:ext cx="3851335" cy="1988929"/>
          </a:xfrm>
          <a:prstGeom prst="rect">
            <a:avLst/>
          </a:prstGeom>
          <a:ln w="25400" cmpd="sng">
            <a:solidFill>
              <a:schemeClr val="tx1"/>
            </a:solidFill>
          </a:ln>
        </p:spPr>
      </p:pic>
    </p:spTree>
    <p:extLst>
      <p:ext uri="{BB962C8B-B14F-4D97-AF65-F5344CB8AC3E}">
        <p14:creationId xmlns:p14="http://schemas.microsoft.com/office/powerpoint/2010/main" val="3373117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1976</TotalTime>
  <Words>337</Words>
  <Application>Microsoft Office PowerPoint</Application>
  <PresentationFormat>Widescreen</PresentationFormat>
  <Paragraphs>41</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Comic Sans MS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Hubbard</dc:creator>
  <cp:lastModifiedBy>Emily Rochester</cp:lastModifiedBy>
  <cp:revision>20</cp:revision>
  <dcterms:created xsi:type="dcterms:W3CDTF">2019-03-27T20:05:08Z</dcterms:created>
  <dcterms:modified xsi:type="dcterms:W3CDTF">2020-09-21T17:10:57Z</dcterms:modified>
</cp:coreProperties>
</file>