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805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028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657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18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34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53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349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739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7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61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476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9D5FF-6940-411F-8E6C-258934438E8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7D394D4-7912-4A06-8713-B6799E58E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2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151E63-A5B5-49BC-9917-CB8B8F97EB86}"/>
              </a:ext>
            </a:extLst>
          </p:cNvPr>
          <p:cNvSpPr txBox="1"/>
          <p:nvPr/>
        </p:nvSpPr>
        <p:spPr>
          <a:xfrm>
            <a:off x="2451651" y="1143723"/>
            <a:ext cx="7288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					I.C.T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Data and Information.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B00CFD-0EEB-40A0-9D11-378AFFE10088}"/>
              </a:ext>
            </a:extLst>
          </p:cNvPr>
          <p:cNvSpPr txBox="1">
            <a:spLocks/>
          </p:cNvSpPr>
          <p:nvPr/>
        </p:nvSpPr>
        <p:spPr>
          <a:xfrm>
            <a:off x="1294362" y="3722273"/>
            <a:ext cx="9603275" cy="2148440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omic Sans MS" panose="030F0702030302020204" pitchFamily="66" charset="0"/>
              </a:rPr>
              <a:t>LO. I can understand the difference between data and information.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LO. </a:t>
            </a:r>
            <a:r>
              <a:rPr lang="en-GB" sz="2400">
                <a:latin typeface="Comic Sans MS" panose="030F0702030302020204" pitchFamily="66" charset="0"/>
              </a:rPr>
              <a:t>I can record sound levels within a class room using a data logger and represent this information on a bar chart.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6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7A5F-8EB9-4534-8F54-4D9551C2F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403143"/>
            <a:ext cx="9603275" cy="3380892"/>
          </a:xfrm>
        </p:spPr>
        <p:txBody>
          <a:bodyPr>
            <a:norm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Data</a:t>
            </a:r>
            <a:r>
              <a:rPr lang="en-GB" dirty="0">
                <a:latin typeface="Comic Sans MS" panose="030F0702030302020204" pitchFamily="66" charset="0"/>
              </a:rPr>
              <a:t> - facts and statistics collected together for reference or analysis.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Information</a:t>
            </a:r>
            <a:r>
              <a:rPr lang="en-GB" dirty="0">
                <a:latin typeface="Comic Sans MS" panose="030F0702030302020204" pitchFamily="66" charset="0"/>
              </a:rPr>
              <a:t> - facts provided or learned about something or someone / a thing conveyed or represented by a particular arrangement or sequence of things.</a:t>
            </a:r>
          </a:p>
        </p:txBody>
      </p:sp>
    </p:spTree>
    <p:extLst>
      <p:ext uri="{BB962C8B-B14F-4D97-AF65-F5344CB8AC3E}">
        <p14:creationId xmlns:p14="http://schemas.microsoft.com/office/powerpoint/2010/main" val="108226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mple Bar Graph Template | Teaching Resources">
            <a:extLst>
              <a:ext uri="{FF2B5EF4-FFF2-40B4-BE49-F238E27FC236}">
                <a16:creationId xmlns:a16="http://schemas.microsoft.com/office/drawing/2014/main" id="{7DF720FA-F3FA-4A1F-A914-C89BDD8BFDB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1" t="13838" r="19058" b="14395"/>
          <a:stretch/>
        </p:blipFill>
        <p:spPr bwMode="auto">
          <a:xfrm>
            <a:off x="3177153" y="848141"/>
            <a:ext cx="4244064" cy="56719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98442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</TotalTime>
  <Words>87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Comic Sans MS</vt:lpstr>
      <vt:lpstr>Gallery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 Lamb</dc:creator>
  <cp:lastModifiedBy>Kat Lamb</cp:lastModifiedBy>
  <cp:revision>3</cp:revision>
  <dcterms:created xsi:type="dcterms:W3CDTF">2020-10-22T05:18:42Z</dcterms:created>
  <dcterms:modified xsi:type="dcterms:W3CDTF">2020-10-22T05:41:40Z</dcterms:modified>
</cp:coreProperties>
</file>