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64" r:id="rId2"/>
    <p:sldId id="265" r:id="rId3"/>
    <p:sldId id="272" r:id="rId4"/>
    <p:sldId id="268" r:id="rId5"/>
    <p:sldId id="270" r:id="rId6"/>
    <p:sldId id="269" r:id="rId7"/>
    <p:sldId id="27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5"/>
    <p:restoredTop sz="94708"/>
  </p:normalViewPr>
  <p:slideViewPr>
    <p:cSldViewPr snapToGrid="0">
      <p:cViewPr>
        <p:scale>
          <a:sx n="75" d="100"/>
          <a:sy n="75" d="100"/>
        </p:scale>
        <p:origin x="16" y="8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041DE-D478-4B41-B11A-09814E9C67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=EWr8fzUz-Yw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041DE-D478-4B41-B11A-09814E9C67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6DDFA-2411-074D-9210-ECDD7AB2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9E246-F603-B04B-A6E8-2BEFD740F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A660C-97B9-7D4E-9923-712563FC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CAD1-7029-E24A-9078-D54DADECD3E1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362B8-8E43-E94C-AB0F-F70B41FD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1862A-7810-3644-B39D-EB4E2C23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C2E-2697-FB4D-B985-E0EE083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207A-5E20-A14D-8994-010CCB48B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84" y="1239809"/>
            <a:ext cx="6164114" cy="740661"/>
          </a:xfrm>
          <a:noFill/>
        </p:spPr>
        <p:txBody>
          <a:bodyPr>
            <a:noAutofit/>
          </a:bodyPr>
          <a:lstStyle/>
          <a:p>
            <a:pPr algn="l"/>
            <a:br>
              <a:rPr lang="en-US" sz="3600" dirty="0"/>
            </a:br>
            <a:r>
              <a:rPr lang="en-US" sz="3600" dirty="0"/>
              <a:t>Chinese New Year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CA846-C4FC-8D46-AEF3-AE19ADE9B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932" y="1610140"/>
            <a:ext cx="4950135" cy="33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6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B393-9BCD-F04E-9D97-D5F7D663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46461-D473-8341-B46C-84B191550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u="sng" dirty="0"/>
              <a:t>determined </a:t>
            </a:r>
            <a:r>
              <a:rPr lang="en-GB" dirty="0"/>
              <a:t>– when you have made a decision to do something and see it through no matter what </a:t>
            </a:r>
            <a:endParaRPr lang="en-GB" b="1" u="sng" dirty="0"/>
          </a:p>
          <a:p>
            <a:r>
              <a:rPr lang="en-GB" b="1" u="sng" dirty="0"/>
              <a:t>symbolise </a:t>
            </a:r>
            <a:r>
              <a:rPr lang="en-GB" dirty="0"/>
              <a:t>– when something is used to represent something else </a:t>
            </a:r>
            <a:endParaRPr lang="en-GB" b="1" u="sng" dirty="0"/>
          </a:p>
          <a:p>
            <a:r>
              <a:rPr lang="en-GB" b="1" u="sng" dirty="0"/>
              <a:t>accompanied </a:t>
            </a:r>
            <a:r>
              <a:rPr lang="en-GB" dirty="0"/>
              <a:t>– to be with someone or something</a:t>
            </a:r>
            <a:endParaRPr lang="en-GB" b="1" u="sng" dirty="0"/>
          </a:p>
          <a:p>
            <a:r>
              <a:rPr lang="en-GB" b="1" u="sng" dirty="0"/>
              <a:t>ancient </a:t>
            </a:r>
            <a:r>
              <a:rPr lang="en-GB" dirty="0"/>
              <a:t>– Something in the very distant past that no longer exists.</a:t>
            </a:r>
            <a:endParaRPr lang="en-GB" b="1" u="sng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0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C88-AB91-364C-8D11-3B1F3428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38EF1-C3CF-E441-B457-0C0053361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acrobat – an entertainer who performs extraordinary and often dangerous gymnastic  routine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9BC94-DB6C-6B41-A935-D214D5A9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985429"/>
            <a:ext cx="3378200" cy="241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8DA1D-2640-E941-B16F-ABD976B55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061" y="1841565"/>
            <a:ext cx="1908040" cy="286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1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B283-40AF-E747-BC21-82D92129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74D75-57E3-D14A-B876-7FDFE8DB6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051560"/>
            <a:ext cx="7886700" cy="3818096"/>
          </a:xfrm>
        </p:spPr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US"/>
              <a:t>What </a:t>
            </a:r>
            <a:r>
              <a:rPr lang="en-US" dirty="0"/>
              <a:t>are red envelopes for?</a:t>
            </a:r>
          </a:p>
          <a:p>
            <a:pPr marL="385763" indent="-385763">
              <a:buAutoNum type="arabicPeriod"/>
            </a:pPr>
            <a:r>
              <a:rPr lang="en-US" dirty="0"/>
              <a:t>Why are firecrackers banned?</a:t>
            </a:r>
          </a:p>
          <a:p>
            <a:pPr marL="385763" indent="-385763">
              <a:buAutoNum type="arabicPeriod"/>
            </a:pPr>
            <a:r>
              <a:rPr lang="en-US" dirty="0"/>
              <a:t>Who performs a dragon dance?</a:t>
            </a:r>
          </a:p>
          <a:p>
            <a:pPr marL="385763" indent="-385763">
              <a:buAutoNum type="arabicPeriod"/>
            </a:pPr>
            <a:r>
              <a:rPr lang="en-US" dirty="0"/>
              <a:t>Why is it traditional to spring clean the house before CNY?</a:t>
            </a:r>
          </a:p>
          <a:p>
            <a:pPr marL="385763" indent="-385763">
              <a:buAutoNum type="arabicPeriod"/>
            </a:pPr>
            <a:r>
              <a:rPr lang="en-US" dirty="0"/>
              <a:t>Which foods represent happiness?</a:t>
            </a:r>
          </a:p>
          <a:p>
            <a:pPr marL="385763" indent="-385763">
              <a:buAutoNum type="arabicPeriod"/>
            </a:pPr>
            <a:r>
              <a:rPr lang="en-US" dirty="0"/>
              <a:t>What is the name of the mythical beast in Chinese legends?</a:t>
            </a:r>
          </a:p>
          <a:p>
            <a:pPr marL="385763" indent="-385763">
              <a:buAutoNum type="arabicPeriod"/>
            </a:pPr>
            <a:r>
              <a:rPr lang="en-US" dirty="0"/>
              <a:t>How many animals are in the Chinese zodiac?</a:t>
            </a:r>
          </a:p>
          <a:p>
            <a:pPr marL="0" indent="0">
              <a:buNone/>
            </a:pPr>
            <a:endParaRPr lang="en-US" dirty="0"/>
          </a:p>
          <a:p>
            <a:pPr marL="385763" indent="-385763">
              <a:buAutoNum type="arabicPeriod"/>
            </a:pPr>
            <a:endParaRPr lang="en-US" dirty="0"/>
          </a:p>
          <a:p>
            <a:pPr marL="385763" indent="-385763">
              <a:buAutoNum type="arabicPeriod"/>
            </a:pPr>
            <a:endParaRPr lang="en-US" dirty="0"/>
          </a:p>
        </p:txBody>
      </p:sp>
      <p:pic>
        <p:nvPicPr>
          <p:cNvPr id="4" name="Picture 3" descr="A picture containing mirror&#10;&#10;Description automatically generated">
            <a:extLst>
              <a:ext uri="{FF2B5EF4-FFF2-40B4-BE49-F238E27FC236}">
                <a16:creationId xmlns:a16="http://schemas.microsoft.com/office/drawing/2014/main" id="{40D6F208-E0FC-884E-85D4-33920B38E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660" y="0"/>
            <a:ext cx="1692221" cy="16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6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5F71-469A-5B4A-96AE-CC2E4FCA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7DF94-8CD0-AB40-8FA8-53F0E5962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7"/>
            <a:ext cx="7886700" cy="336470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48E5E8D-0FF9-224F-91D5-5C67DFDD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959" y="-151109"/>
            <a:ext cx="1679629" cy="1679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427B1-DAB8-CE45-A01E-BAD294E62D24}"/>
              </a:ext>
            </a:extLst>
          </p:cNvPr>
          <p:cNvSpPr txBox="1"/>
          <p:nvPr/>
        </p:nvSpPr>
        <p:spPr>
          <a:xfrm>
            <a:off x="628650" y="1953472"/>
            <a:ext cx="78867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solidFill>
                  <a:schemeClr val="tx2">
                    <a:lumMod val="50000"/>
                  </a:schemeClr>
                </a:solidFill>
              </a:rPr>
              <a:t>Why is it important to acknowledge other cultures’ celebrations?</a:t>
            </a:r>
          </a:p>
          <a:p>
            <a:pPr algn="ctr"/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227367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2849-5997-1542-B0D1-9826AD2E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14" y="277264"/>
            <a:ext cx="7886700" cy="994172"/>
          </a:xfrm>
        </p:spPr>
        <p:txBody>
          <a:bodyPr/>
          <a:lstStyle/>
          <a:p>
            <a:r>
              <a:rPr lang="en-US" dirty="0"/>
              <a:t>Individual Thinking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6E57-7F85-5D4A-A308-3AAC73B0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tar in the dark&#10;&#10;Description automatically generated">
            <a:extLst>
              <a:ext uri="{FF2B5EF4-FFF2-40B4-BE49-F238E27FC236}">
                <a16:creationId xmlns:a16="http://schemas.microsoft.com/office/drawing/2014/main" id="{143313AA-C054-174B-8769-0FFB7150E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631" y="-116237"/>
            <a:ext cx="1964916" cy="1964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1FB561-FB0E-9842-B431-5FFF29C76672}"/>
              </a:ext>
            </a:extLst>
          </p:cNvPr>
          <p:cNvSpPr txBox="1"/>
          <p:nvPr/>
        </p:nvSpPr>
        <p:spPr>
          <a:xfrm>
            <a:off x="515614" y="1792027"/>
            <a:ext cx="7460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Why is Chinese New Year not on the same day as the Western New Year? </a:t>
            </a:r>
          </a:p>
          <a:p>
            <a:endParaRPr lang="en-GB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Use evidence from the text to support your answer. </a:t>
            </a:r>
          </a:p>
        </p:txBody>
      </p:sp>
    </p:spTree>
    <p:extLst>
      <p:ext uri="{BB962C8B-B14F-4D97-AF65-F5344CB8AC3E}">
        <p14:creationId xmlns:p14="http://schemas.microsoft.com/office/powerpoint/2010/main" val="31557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5E9A-B366-7148-8C1D-D3C165B0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Solo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7CCAA-CE1D-6548-88FB-128EDDB75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1860"/>
            <a:ext cx="7466480" cy="33277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000" dirty="0"/>
              <a:t>Look at the text again. What similarities can you see between how Chinese people celebrate new year and how it is celebrated in this country.</a:t>
            </a:r>
          </a:p>
          <a:p>
            <a:pPr marL="0" indent="0" algn="ctr">
              <a:buNone/>
            </a:pPr>
            <a:r>
              <a:rPr lang="en-GB" sz="3000" dirty="0"/>
              <a:t>Use evidence from the text to make your comparisons.</a:t>
            </a:r>
            <a:endParaRPr lang="en-GB" dirty="0"/>
          </a:p>
        </p:txBody>
      </p:sp>
      <p:pic>
        <p:nvPicPr>
          <p:cNvPr id="5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B03B3CBE-F0EE-C442-ADA4-86FB181D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057" y="0"/>
            <a:ext cx="1696096" cy="1696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77BD1-4E76-6D4E-8DE2-275EA3126977}"/>
              </a:ext>
            </a:extLst>
          </p:cNvPr>
          <p:cNvSpPr txBox="1"/>
          <p:nvPr/>
        </p:nvSpPr>
        <p:spPr>
          <a:xfrm>
            <a:off x="86711" y="2151993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9569436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221</Words>
  <Application>Microsoft Macintosh PowerPoint</Application>
  <PresentationFormat>On-screen Show (16:9)</PresentationFormat>
  <Paragraphs>33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 Chinese New Year </vt:lpstr>
      <vt:lpstr>Vocabulary  Check</vt:lpstr>
      <vt:lpstr>Vocabulary Check</vt:lpstr>
      <vt:lpstr>Quiz</vt:lpstr>
      <vt:lpstr>Partner Talk</vt:lpstr>
      <vt:lpstr>Individual Thinking </vt:lpstr>
      <vt:lpstr>Solo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Romulus and Remus</dc:title>
  <cp:lastModifiedBy>Jasmine Newton-Langi</cp:lastModifiedBy>
  <cp:revision>5</cp:revision>
  <dcterms:modified xsi:type="dcterms:W3CDTF">2020-03-24T15:01:00Z</dcterms:modified>
</cp:coreProperties>
</file>