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7" r:id="rId6"/>
    <p:sldMasterId id="2147483679" r:id="rId7"/>
    <p:sldMasterId id="2147483682" r:id="rId8"/>
  </p:sldMasterIdLst>
  <p:notesMasterIdLst>
    <p:notesMasterId r:id="rId27"/>
  </p:notesMasterIdLst>
  <p:sldIdLst>
    <p:sldId id="296" r:id="rId9"/>
    <p:sldId id="318" r:id="rId10"/>
    <p:sldId id="319" r:id="rId11"/>
    <p:sldId id="300" r:id="rId12"/>
    <p:sldId id="321" r:id="rId13"/>
    <p:sldId id="320" r:id="rId14"/>
    <p:sldId id="322" r:id="rId15"/>
    <p:sldId id="326" r:id="rId16"/>
    <p:sldId id="327" r:id="rId17"/>
    <p:sldId id="328" r:id="rId18"/>
    <p:sldId id="330" r:id="rId19"/>
    <p:sldId id="331" r:id="rId20"/>
    <p:sldId id="312" r:id="rId21"/>
    <p:sldId id="313" r:id="rId22"/>
    <p:sldId id="314" r:id="rId23"/>
    <p:sldId id="329" r:id="rId24"/>
    <p:sldId id="334" r:id="rId25"/>
    <p:sldId id="33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4380C380-DF80-4F96-A198-13B735BE2016}"/>
    <pc:docChg chg="undo redo custSel modSld">
      <pc:chgData name="James Clegg" userId="c6df1435-7a36-4b38-be4d-16e68e91152f" providerId="ADAL" clId="{4380C380-DF80-4F96-A198-13B735BE2016}" dt="2020-11-03T10:01:27.695" v="81" actId="1038"/>
      <pc:docMkLst>
        <pc:docMk/>
      </pc:docMkLst>
      <pc:sldChg chg="modSp">
        <pc:chgData name="James Clegg" userId="c6df1435-7a36-4b38-be4d-16e68e91152f" providerId="ADAL" clId="{4380C380-DF80-4F96-A198-13B735BE2016}" dt="2020-11-03T10:01:17.168" v="64" actId="1037"/>
        <pc:sldMkLst>
          <pc:docMk/>
          <pc:sldMk cId="1316446246" sldId="313"/>
        </pc:sldMkLst>
        <pc:spChg chg="mod">
          <ac:chgData name="James Clegg" userId="c6df1435-7a36-4b38-be4d-16e68e91152f" providerId="ADAL" clId="{4380C380-DF80-4F96-A198-13B735BE2016}" dt="2020-11-03T10:01:17.168" v="64" actId="1037"/>
          <ac:spMkLst>
            <pc:docMk/>
            <pc:sldMk cId="1316446246" sldId="313"/>
            <ac:spMk id="28" creationId="{00000000-0000-0000-0000-000000000000}"/>
          </ac:spMkLst>
        </pc:spChg>
      </pc:sldChg>
      <pc:sldChg chg="modSp">
        <pc:chgData name="James Clegg" userId="c6df1435-7a36-4b38-be4d-16e68e91152f" providerId="ADAL" clId="{4380C380-DF80-4F96-A198-13B735BE2016}" dt="2020-11-03T10:01:27.695" v="81" actId="1038"/>
        <pc:sldMkLst>
          <pc:docMk/>
          <pc:sldMk cId="3006502389" sldId="314"/>
        </pc:sldMkLst>
        <pc:spChg chg="mod">
          <ac:chgData name="James Clegg" userId="c6df1435-7a36-4b38-be4d-16e68e91152f" providerId="ADAL" clId="{4380C380-DF80-4F96-A198-13B735BE2016}" dt="2020-11-03T10:01:27.695" v="81" actId="1038"/>
          <ac:spMkLst>
            <pc:docMk/>
            <pc:sldMk cId="3006502389" sldId="314"/>
            <ac:spMk id="28" creationId="{00000000-0000-0000-0000-000000000000}"/>
          </ac:spMkLst>
        </pc:spChg>
      </pc:sldChg>
      <pc:sldChg chg="addSp delSp modSp">
        <pc:chgData name="James Clegg" userId="c6df1435-7a36-4b38-be4d-16e68e91152f" providerId="ADAL" clId="{4380C380-DF80-4F96-A198-13B735BE2016}" dt="2020-11-03T09:51:42.129" v="30" actId="1035"/>
        <pc:sldMkLst>
          <pc:docMk/>
          <pc:sldMk cId="602727020" sldId="319"/>
        </pc:sldMkLst>
        <pc:spChg chg="del">
          <ac:chgData name="James Clegg" userId="c6df1435-7a36-4b38-be4d-16e68e91152f" providerId="ADAL" clId="{4380C380-DF80-4F96-A198-13B735BE2016}" dt="2020-11-03T09:51:09.673" v="0" actId="478"/>
          <ac:spMkLst>
            <pc:docMk/>
            <pc:sldMk cId="602727020" sldId="319"/>
            <ac:spMk id="2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1:42.129" v="30" actId="1035"/>
          <ac:spMkLst>
            <pc:docMk/>
            <pc:sldMk cId="602727020" sldId="319"/>
            <ac:spMk id="5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1:35.630" v="22" actId="1037"/>
          <ac:spMkLst>
            <pc:docMk/>
            <pc:sldMk cId="602727020" sldId="319"/>
            <ac:spMk id="8" creationId="{00000000-0000-0000-0000-000000000000}"/>
          </ac:spMkLst>
        </pc:spChg>
        <pc:spChg chg="add mod ord">
          <ac:chgData name="James Clegg" userId="c6df1435-7a36-4b38-be4d-16e68e91152f" providerId="ADAL" clId="{4380C380-DF80-4F96-A198-13B735BE2016}" dt="2020-11-03T09:51:32.109" v="20" actId="1038"/>
          <ac:spMkLst>
            <pc:docMk/>
            <pc:sldMk cId="602727020" sldId="319"/>
            <ac:spMk id="12" creationId="{B121D90B-612E-4966-BF58-1CF7A4FCEE6B}"/>
          </ac:spMkLst>
        </pc:spChg>
      </pc:sldChg>
      <pc:sldChg chg="modSp">
        <pc:chgData name="James Clegg" userId="c6df1435-7a36-4b38-be4d-16e68e91152f" providerId="ADAL" clId="{4380C380-DF80-4F96-A198-13B735BE2016}" dt="2020-11-03T09:54:38.951" v="34" actId="404"/>
        <pc:sldMkLst>
          <pc:docMk/>
          <pc:sldMk cId="1722899976" sldId="320"/>
        </pc:sldMkLst>
        <pc:graphicFrameChg chg="modGraphic">
          <ac:chgData name="James Clegg" userId="c6df1435-7a36-4b38-be4d-16e68e91152f" providerId="ADAL" clId="{4380C380-DF80-4F96-A198-13B735BE2016}" dt="2020-11-03T09:54:38.951" v="34" actId="404"/>
          <ac:graphicFrameMkLst>
            <pc:docMk/>
            <pc:sldMk cId="1722899976" sldId="320"/>
            <ac:graphicFrameMk id="29" creationId="{00000000-0000-0000-0000-000000000000}"/>
          </ac:graphicFrameMkLst>
        </pc:graphicFrameChg>
      </pc:sldChg>
      <pc:sldChg chg="modSp">
        <pc:chgData name="James Clegg" userId="c6df1435-7a36-4b38-be4d-16e68e91152f" providerId="ADAL" clId="{4380C380-DF80-4F96-A198-13B735BE2016}" dt="2020-11-03T09:55:23.078" v="42" actId="552"/>
        <pc:sldMkLst>
          <pc:docMk/>
          <pc:sldMk cId="1051256623" sldId="321"/>
        </pc:sldMkLst>
        <pc:spChg chg="mod">
          <ac:chgData name="James Clegg" userId="c6df1435-7a36-4b38-be4d-16e68e91152f" providerId="ADAL" clId="{4380C380-DF80-4F96-A198-13B735BE2016}" dt="2020-11-03T09:55:13.740" v="40" actId="465"/>
          <ac:spMkLst>
            <pc:docMk/>
            <pc:sldMk cId="1051256623" sldId="321"/>
            <ac:spMk id="9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4:47.365" v="35" actId="554"/>
          <ac:spMkLst>
            <pc:docMk/>
            <pc:sldMk cId="1051256623" sldId="321"/>
            <ac:spMk id="11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5:13.740" v="40" actId="465"/>
          <ac:spMkLst>
            <pc:docMk/>
            <pc:sldMk cId="1051256623" sldId="321"/>
            <ac:spMk id="12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5:07.341" v="39" actId="555"/>
          <ac:spMkLst>
            <pc:docMk/>
            <pc:sldMk cId="1051256623" sldId="321"/>
            <ac:spMk id="13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5:23.078" v="42" actId="552"/>
          <ac:spMkLst>
            <pc:docMk/>
            <pc:sldMk cId="1051256623" sldId="321"/>
            <ac:spMk id="28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5:18.053" v="41" actId="555"/>
          <ac:spMkLst>
            <pc:docMk/>
            <pc:sldMk cId="1051256623" sldId="321"/>
            <ac:spMk id="32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5:23.078" v="42" actId="552"/>
          <ac:spMkLst>
            <pc:docMk/>
            <pc:sldMk cId="1051256623" sldId="321"/>
            <ac:spMk id="54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4:47.365" v="35" actId="554"/>
          <ac:spMkLst>
            <pc:docMk/>
            <pc:sldMk cId="1051256623" sldId="321"/>
            <ac:spMk id="55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5:23.078" v="42" actId="552"/>
          <ac:spMkLst>
            <pc:docMk/>
            <pc:sldMk cId="1051256623" sldId="321"/>
            <ac:spMk id="56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5:07.341" v="39" actId="555"/>
          <ac:spMkLst>
            <pc:docMk/>
            <pc:sldMk cId="1051256623" sldId="321"/>
            <ac:spMk id="57" creationId="{00000000-0000-0000-0000-000000000000}"/>
          </ac:spMkLst>
        </pc:spChg>
      </pc:sldChg>
      <pc:sldChg chg="modSp">
        <pc:chgData name="James Clegg" userId="c6df1435-7a36-4b38-be4d-16e68e91152f" providerId="ADAL" clId="{4380C380-DF80-4F96-A198-13B735BE2016}" dt="2020-11-03T09:57:41.879" v="52" actId="1037"/>
        <pc:sldMkLst>
          <pc:docMk/>
          <pc:sldMk cId="3264826183" sldId="322"/>
        </pc:sldMkLst>
        <pc:spChg chg="mod">
          <ac:chgData name="James Clegg" userId="c6df1435-7a36-4b38-be4d-16e68e91152f" providerId="ADAL" clId="{4380C380-DF80-4F96-A198-13B735BE2016}" dt="2020-11-03T09:57:37.748" v="48" actId="1038"/>
          <ac:spMkLst>
            <pc:docMk/>
            <pc:sldMk cId="3264826183" sldId="322"/>
            <ac:spMk id="65" creationId="{00000000-0000-0000-0000-000000000000}"/>
          </ac:spMkLst>
        </pc:spChg>
        <pc:spChg chg="mod">
          <ac:chgData name="James Clegg" userId="c6df1435-7a36-4b38-be4d-16e68e91152f" providerId="ADAL" clId="{4380C380-DF80-4F96-A198-13B735BE2016}" dt="2020-11-03T09:57:41.879" v="52" actId="1037"/>
          <ac:spMkLst>
            <pc:docMk/>
            <pc:sldMk cId="3264826183" sldId="322"/>
            <ac:spMk id="68" creationId="{00000000-0000-0000-0000-000000000000}"/>
          </ac:spMkLst>
        </pc:spChg>
      </pc:sldChg>
      <pc:sldChg chg="modSp">
        <pc:chgData name="James Clegg" userId="c6df1435-7a36-4b38-be4d-16e68e91152f" providerId="ADAL" clId="{4380C380-DF80-4F96-A198-13B735BE2016}" dt="2020-11-03T09:57:32.661" v="46" actId="1037"/>
        <pc:sldMkLst>
          <pc:docMk/>
          <pc:sldMk cId="1426877444" sldId="326"/>
        </pc:sldMkLst>
        <pc:spChg chg="mod">
          <ac:chgData name="James Clegg" userId="c6df1435-7a36-4b38-be4d-16e68e91152f" providerId="ADAL" clId="{4380C380-DF80-4F96-A198-13B735BE2016}" dt="2020-11-03T09:57:32.661" v="46" actId="1037"/>
          <ac:spMkLst>
            <pc:docMk/>
            <pc:sldMk cId="1426877444" sldId="326"/>
            <ac:spMk id="61" creationId="{00000000-0000-0000-0000-000000000000}"/>
          </ac:spMkLst>
        </pc:spChg>
      </pc:sldChg>
    </pc:docChg>
  </pc:docChgLst>
  <pc:docChgLst>
    <pc:chgData name="James Clegg" userId="c6df1435-7a36-4b38-be4d-16e68e91152f" providerId="ADAL" clId="{5CDEBB39-D0BC-4713-8262-0D5899536E57}"/>
    <pc:docChg chg="custSel modSld">
      <pc:chgData name="James Clegg" userId="c6df1435-7a36-4b38-be4d-16e68e91152f" providerId="ADAL" clId="{5CDEBB39-D0BC-4713-8262-0D5899536E57}" dt="2020-11-03T10:04:34.804" v="13"/>
      <pc:docMkLst>
        <pc:docMk/>
      </pc:docMkLst>
      <pc:sldChg chg="modTransition">
        <pc:chgData name="James Clegg" userId="c6df1435-7a36-4b38-be4d-16e68e91152f" providerId="ADAL" clId="{5CDEBB39-D0BC-4713-8262-0D5899536E57}" dt="2020-11-03T10:04:34.804" v="13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5CDEBB39-D0BC-4713-8262-0D5899536E57}" dt="2020-11-03T10:04:34.804" v="13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5CDEBB39-D0BC-4713-8262-0D5899536E57}" dt="2020-11-03T10:04:34.804" v="13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3939627984" sldId="300"/>
        </pc:sldMkLst>
        <pc:picChg chg="del">
          <ac:chgData name="James Clegg" userId="c6df1435-7a36-4b38-be4d-16e68e91152f" providerId="ADAL" clId="{5CDEBB39-D0BC-4713-8262-0D5899536E57}" dt="2020-11-03T10:03:54.328" v="2" actId="478"/>
          <ac:picMkLst>
            <pc:docMk/>
            <pc:sldMk cId="3939627984" sldId="30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3782242679" sldId="301"/>
        </pc:sldMkLst>
        <pc:picChg chg="del">
          <ac:chgData name="James Clegg" userId="c6df1435-7a36-4b38-be4d-16e68e91152f" providerId="ADAL" clId="{5CDEBB39-D0BC-4713-8262-0D5899536E57}" dt="2020-11-03T10:04:12.033" v="8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3192978547" sldId="311"/>
        </pc:sldMkLst>
        <pc:picChg chg="del">
          <ac:chgData name="James Clegg" userId="c6df1435-7a36-4b38-be4d-16e68e91152f" providerId="ADAL" clId="{5CDEBB39-D0BC-4713-8262-0D5899536E57}" dt="2020-11-03T10:04:25.593" v="12" actId="478"/>
          <ac:picMkLst>
            <pc:docMk/>
            <pc:sldMk cId="3192978547" sldId="31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4189359335" sldId="312"/>
        </pc:sldMkLst>
        <pc:picChg chg="del">
          <ac:chgData name="James Clegg" userId="c6df1435-7a36-4b38-be4d-16e68e91152f" providerId="ADAL" clId="{5CDEBB39-D0BC-4713-8262-0D5899536E57}" dt="2020-11-03T10:04:15.500" v="9" actId="478"/>
          <ac:picMkLst>
            <pc:docMk/>
            <pc:sldMk cId="4189359335" sldId="312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1316446246" sldId="313"/>
        </pc:sldMkLst>
        <pc:picChg chg="del">
          <ac:chgData name="James Clegg" userId="c6df1435-7a36-4b38-be4d-16e68e91152f" providerId="ADAL" clId="{5CDEBB39-D0BC-4713-8262-0D5899536E57}" dt="2020-11-03T10:04:18.671" v="10" actId="478"/>
          <ac:picMkLst>
            <pc:docMk/>
            <pc:sldMk cId="1316446246" sldId="313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3006502389" sldId="314"/>
        </pc:sldMkLst>
        <pc:picChg chg="del">
          <ac:chgData name="James Clegg" userId="c6df1435-7a36-4b38-be4d-16e68e91152f" providerId="ADAL" clId="{5CDEBB39-D0BC-4713-8262-0D5899536E57}" dt="2020-11-03T10:04:22.234" v="11" actId="478"/>
          <ac:picMkLst>
            <pc:docMk/>
            <pc:sldMk cId="3006502389" sldId="314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1120618053" sldId="318"/>
        </pc:sldMkLst>
        <pc:picChg chg="del">
          <ac:chgData name="James Clegg" userId="c6df1435-7a36-4b38-be4d-16e68e91152f" providerId="ADAL" clId="{5CDEBB39-D0BC-4713-8262-0D5899536E57}" dt="2020-11-03T10:03:48.830" v="0" actId="478"/>
          <ac:picMkLst>
            <pc:docMk/>
            <pc:sldMk cId="1120618053" sldId="31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602727020" sldId="319"/>
        </pc:sldMkLst>
        <pc:picChg chg="del">
          <ac:chgData name="James Clegg" userId="c6df1435-7a36-4b38-be4d-16e68e91152f" providerId="ADAL" clId="{5CDEBB39-D0BC-4713-8262-0D5899536E57}" dt="2020-11-03T10:03:51.549" v="1" actId="478"/>
          <ac:picMkLst>
            <pc:docMk/>
            <pc:sldMk cId="602727020" sldId="319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1722899976" sldId="320"/>
        </pc:sldMkLst>
        <pc:picChg chg="del">
          <ac:chgData name="James Clegg" userId="c6df1435-7a36-4b38-be4d-16e68e91152f" providerId="ADAL" clId="{5CDEBB39-D0BC-4713-8262-0D5899536E57}" dt="2020-11-03T10:03:59.752" v="4" actId="478"/>
          <ac:picMkLst>
            <pc:docMk/>
            <pc:sldMk cId="1722899976" sldId="320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1051256623" sldId="321"/>
        </pc:sldMkLst>
        <pc:picChg chg="del">
          <ac:chgData name="James Clegg" userId="c6df1435-7a36-4b38-be4d-16e68e91152f" providerId="ADAL" clId="{5CDEBB39-D0BC-4713-8262-0D5899536E57}" dt="2020-11-03T10:03:56.845" v="3" actId="478"/>
          <ac:picMkLst>
            <pc:docMk/>
            <pc:sldMk cId="1051256623" sldId="321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3264826183" sldId="322"/>
        </pc:sldMkLst>
        <pc:picChg chg="del">
          <ac:chgData name="James Clegg" userId="c6df1435-7a36-4b38-be4d-16e68e91152f" providerId="ADAL" clId="{5CDEBB39-D0BC-4713-8262-0D5899536E57}" dt="2020-11-03T10:04:03.109" v="5" actId="478"/>
          <ac:picMkLst>
            <pc:docMk/>
            <pc:sldMk cId="3264826183" sldId="32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1426877444" sldId="326"/>
        </pc:sldMkLst>
        <pc:picChg chg="del">
          <ac:chgData name="James Clegg" userId="c6df1435-7a36-4b38-be4d-16e68e91152f" providerId="ADAL" clId="{5CDEBB39-D0BC-4713-8262-0D5899536E57}" dt="2020-11-03T10:04:06.338" v="6" actId="478"/>
          <ac:picMkLst>
            <pc:docMk/>
            <pc:sldMk cId="1426877444" sldId="32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CDEBB39-D0BC-4713-8262-0D5899536E57}" dt="2020-11-03T10:04:34.804" v="13"/>
        <pc:sldMkLst>
          <pc:docMk/>
          <pc:sldMk cId="3054826171" sldId="327"/>
        </pc:sldMkLst>
        <pc:picChg chg="del">
          <ac:chgData name="James Clegg" userId="c6df1435-7a36-4b38-be4d-16e68e91152f" providerId="ADAL" clId="{5CDEBB39-D0BC-4713-8262-0D5899536E57}" dt="2020-11-03T10:04:09.125" v="7" actId="478"/>
          <ac:picMkLst>
            <pc:docMk/>
            <pc:sldMk cId="3054826171" sldId="327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7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553AA7-8893-45E1-8C8A-B8CC2CC3AB84}"/>
              </a:ext>
            </a:extLst>
          </p:cNvPr>
          <p:cNvSpPr txBox="1"/>
          <p:nvPr/>
        </p:nvSpPr>
        <p:spPr>
          <a:xfrm>
            <a:off x="309489" y="365760"/>
            <a:ext cx="6794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2.12.21</a:t>
            </a:r>
          </a:p>
          <a:p>
            <a:endParaRPr lang="en-GB" sz="40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4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L.O. – I can multiply by 100.</a:t>
            </a: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745482-7235-4FC7-BD6F-13D87B698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074" y="2453126"/>
            <a:ext cx="5074627" cy="3666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1F0E00-2820-4F4A-B79E-6CE180647C81}"/>
              </a:ext>
            </a:extLst>
          </p:cNvPr>
          <p:cNvSpPr txBox="1"/>
          <p:nvPr/>
        </p:nvSpPr>
        <p:spPr>
          <a:xfrm>
            <a:off x="576775" y="590843"/>
            <a:ext cx="603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complete question 1 on your worksheet.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finish, can you draw your own.</a:t>
            </a:r>
          </a:p>
        </p:txBody>
      </p:sp>
    </p:spTree>
    <p:extLst>
      <p:ext uri="{BB962C8B-B14F-4D97-AF65-F5344CB8AC3E}">
        <p14:creationId xmlns:p14="http://schemas.microsoft.com/office/powerpoint/2010/main" val="100640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65DF06-F19A-41F4-97FB-633CCCEEC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15" y="3429000"/>
            <a:ext cx="6639262" cy="2409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694149-9B8D-4086-B9D6-676D5C495ED1}"/>
              </a:ext>
            </a:extLst>
          </p:cNvPr>
          <p:cNvSpPr txBox="1"/>
          <p:nvPr/>
        </p:nvSpPr>
        <p:spPr>
          <a:xfrm>
            <a:off x="1006615" y="1503995"/>
            <a:ext cx="6119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Copy and complete these number sentences in your book.</a:t>
            </a:r>
          </a:p>
        </p:txBody>
      </p:sp>
    </p:spTree>
    <p:extLst>
      <p:ext uri="{BB962C8B-B14F-4D97-AF65-F5344CB8AC3E}">
        <p14:creationId xmlns:p14="http://schemas.microsoft.com/office/powerpoint/2010/main" val="331626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C2BD7-1B9B-46BF-B84A-9BFE7782C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950"/>
          <a:stretch/>
        </p:blipFill>
        <p:spPr>
          <a:xfrm>
            <a:off x="725123" y="3072523"/>
            <a:ext cx="7131045" cy="1463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8453AF-881D-410C-B298-E893F8F30162}"/>
              </a:ext>
            </a:extLst>
          </p:cNvPr>
          <p:cNvSpPr txBox="1"/>
          <p:nvPr/>
        </p:nvSpPr>
        <p:spPr>
          <a:xfrm>
            <a:off x="379828" y="506437"/>
            <a:ext cx="7343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Let’s discuss this example as a class.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Write the answers that are correct on your whiteboard.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B9686-5257-4993-A9A4-B86E31AB2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76"/>
          <a:stretch/>
        </p:blipFill>
        <p:spPr>
          <a:xfrm>
            <a:off x="345526" y="5361475"/>
            <a:ext cx="7510642" cy="8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901768" y="881460"/>
            <a:ext cx="1057000" cy="29807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679296" y="3169289"/>
            <a:ext cx="513728" cy="5898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91" t="11067" r="13628" b="10277"/>
          <a:stretch/>
        </p:blipFill>
        <p:spPr>
          <a:xfrm>
            <a:off x="682990" y="239485"/>
            <a:ext cx="3525368" cy="3462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5064347" y="964590"/>
            <a:ext cx="2768829" cy="289761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64957" y="4290129"/>
            <a:ext cx="614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hundred is 100 times the size of 1 one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64957" y="4974025"/>
            <a:ext cx="684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thousand is 100 times the size of 1 ten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3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307852"/>
              </p:ext>
            </p:extLst>
          </p:nvPr>
        </p:nvGraphicFramePr>
        <p:xfrm>
          <a:off x="674606" y="981581"/>
          <a:ext cx="7424904" cy="253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26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54954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" name="Curved Up Arrow 3"/>
          <p:cNvSpPr/>
          <p:nvPr/>
        </p:nvSpPr>
        <p:spPr>
          <a:xfrm rot="16200000" flipH="1">
            <a:off x="5203324" y="1964650"/>
            <a:ext cx="489955" cy="3827585"/>
          </a:xfrm>
          <a:prstGeom prst="rightBracket">
            <a:avLst>
              <a:gd name="adj" fmla="val 390606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6200000" flipH="1">
            <a:off x="3383289" y="1993455"/>
            <a:ext cx="489955" cy="3769976"/>
          </a:xfrm>
          <a:prstGeom prst="rightBracket">
            <a:avLst>
              <a:gd name="adj" fmla="val 384727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7083" y="4116451"/>
            <a:ext cx="148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8257" y="4123420"/>
            <a:ext cx="1500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5899" y="5161843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13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9277" y="5161843"/>
            <a:ext cx="48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1,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3139" y="5161843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3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6915" y="5161843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99864" y="1789858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6469509" y="2396862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6474972" y="176591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190302" y="1774916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53417" y="5161843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4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41788 0.00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39827 -0.0060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3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9896 0.004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20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39166 0.002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3" grpId="0"/>
      <p:bldP spid="24" grpId="0"/>
      <p:bldP spid="26" grpId="0"/>
      <p:bldP spid="28" grpId="0"/>
      <p:bldP spid="35" grpId="0"/>
      <p:bldP spid="36" grpId="0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2196"/>
              </p:ext>
            </p:extLst>
          </p:nvPr>
        </p:nvGraphicFramePr>
        <p:xfrm>
          <a:off x="728662" y="1299217"/>
          <a:ext cx="7424904" cy="253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26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54954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753920" y="2107494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136405" y="5479479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32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7497" y="5479479"/>
            <a:ext cx="48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3,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7195" y="5479479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2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0971" y="5479479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69250" y="2110116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753920" y="2704984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529028" y="2110116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244358" y="2092552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urved Up Arrow 31"/>
          <p:cNvSpPr/>
          <p:nvPr/>
        </p:nvSpPr>
        <p:spPr>
          <a:xfrm rot="16200000" flipH="1">
            <a:off x="5091491" y="2288187"/>
            <a:ext cx="525548" cy="3780190"/>
          </a:xfrm>
          <a:prstGeom prst="rightBracket">
            <a:avLst>
              <a:gd name="adj" fmla="val 359643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 rot="16200000" flipH="1">
            <a:off x="3273686" y="2316634"/>
            <a:ext cx="525549" cy="3723295"/>
          </a:xfrm>
          <a:prstGeom prst="rightBracket">
            <a:avLst>
              <a:gd name="adj" fmla="val 354229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13047" y="4434087"/>
            <a:ext cx="148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86451" y="4441056"/>
            <a:ext cx="1500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6213" y="5479479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39" y="474709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37083" y="6173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5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41788 -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3" y="-2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39757 -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-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40868 -0.004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41806 -0.0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3" y="-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39305 -0.005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8" grpId="0"/>
      <p:bldP spid="35" grpId="0"/>
      <p:bldP spid="36" grpId="0"/>
      <p:bldP spid="20" grpId="0" animBg="1"/>
      <p:bldP spid="20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6730DD-A644-4664-8670-3BBD7B9BF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0760" y="2126370"/>
            <a:ext cx="3294380" cy="3646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CA3B6-4B46-4A59-9E99-A681AEE06CAE}"/>
              </a:ext>
            </a:extLst>
          </p:cNvPr>
          <p:cNvSpPr txBox="1"/>
          <p:nvPr/>
        </p:nvSpPr>
        <p:spPr>
          <a:xfrm>
            <a:off x="519234" y="565889"/>
            <a:ext cx="7217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question 2 on your worksheet.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Than, copy and complete the number sentences in your book.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69BA5-CAFD-4820-BEE4-7ADB54FF7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375" y="4814276"/>
            <a:ext cx="5442912" cy="19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B7AB9-8B39-4FAC-BF3F-B238882A6208}"/>
              </a:ext>
            </a:extLst>
          </p:cNvPr>
          <p:cNvSpPr txBox="1"/>
          <p:nvPr/>
        </p:nvSpPr>
        <p:spPr>
          <a:xfrm>
            <a:off x="759655" y="492369"/>
            <a:ext cx="5992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finish the questions on your worksheet.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finish, there is a challenge question.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509C1-D467-472E-B43E-84DE3922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87" y="2316374"/>
            <a:ext cx="4785781" cy="42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6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BE5CB-BA8C-4BD4-9DBE-2E819E1E5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4" y="1976421"/>
            <a:ext cx="4073232" cy="3796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D96A19-55FD-4D5E-8484-D961BE4D15DB}"/>
              </a:ext>
            </a:extLst>
          </p:cNvPr>
          <p:cNvSpPr txBox="1"/>
          <p:nvPr/>
        </p:nvSpPr>
        <p:spPr>
          <a:xfrm>
            <a:off x="1540412" y="717452"/>
            <a:ext cx="606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Let’s look at this as a class. Write the correct answers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61170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443133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sentences.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100 ones are equal to 1 ________</a:t>
                </a:r>
              </a:p>
              <a:p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___ tens are equal to 1 thousand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1,000 cm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______  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43133"/>
                <a:ext cx="7497474" cy="5262979"/>
              </a:xfrm>
              <a:prstGeom prst="rect">
                <a:avLst/>
              </a:prstGeom>
              <a:blipFill>
                <a:blip r:embed="rId4"/>
                <a:stretch>
                  <a:fillRect l="-1709" t="-1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2B34E9D-58C7-40F4-AC1F-AFEDC9243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620" y="4352025"/>
            <a:ext cx="3178106" cy="2333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B0525-4DC6-41DA-ADA1-680EC68CA6AC}"/>
              </a:ext>
            </a:extLst>
          </p:cNvPr>
          <p:cNvSpPr txBox="1"/>
          <p:nvPr/>
        </p:nvSpPr>
        <p:spPr>
          <a:xfrm>
            <a:off x="5326518" y="4352025"/>
            <a:ext cx="59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112061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21D90B-612E-4966-BF58-1CF7A4FCEE6B}"/>
                  </a:ext>
                </a:extLst>
              </p:cNvPr>
              <p:cNvSpPr txBox="1"/>
              <p:nvPr/>
            </p:nvSpPr>
            <p:spPr>
              <a:xfrm>
                <a:off x="667512" y="443133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sentences.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100 ones are equal to 1 ________</a:t>
                </a:r>
              </a:p>
              <a:p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___ tens are equal to 1 thousand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1,000 cm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______  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21D90B-612E-4966-BF58-1CF7A4FCE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43133"/>
                <a:ext cx="7497474" cy="5262979"/>
              </a:xfrm>
              <a:prstGeom prst="rect">
                <a:avLst/>
              </a:prstGeom>
              <a:blipFill>
                <a:blip r:embed="rId5"/>
                <a:stretch>
                  <a:fillRect l="-1709" t="-1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54292" y="1281281"/>
            <a:ext cx="157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hundred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749" y="2135866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3109" y="2992231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67" y="3844789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4231" y="4676062"/>
            <a:ext cx="8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E43180-372F-49E2-A9DC-6524B8D36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212" y="3569860"/>
            <a:ext cx="3217925" cy="2362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2E1F01-8B26-4163-ADC3-7DEDB197474F}"/>
              </a:ext>
            </a:extLst>
          </p:cNvPr>
          <p:cNvSpPr txBox="1"/>
          <p:nvPr/>
        </p:nvSpPr>
        <p:spPr>
          <a:xfrm>
            <a:off x="6681439" y="6175717"/>
            <a:ext cx="163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16cm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7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78581" y="4703157"/>
            <a:ext cx="292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hundred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9022" y="4703157"/>
            <a:ext cx="1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hundreds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5139" y="5405992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1081" y="5405992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77496"/>
              </p:ext>
            </p:extLst>
          </p:nvPr>
        </p:nvGraphicFramePr>
        <p:xfrm>
          <a:off x="5484252" y="2404547"/>
          <a:ext cx="2326508" cy="50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27">
                  <a:extLst>
                    <a:ext uri="{9D8B030D-6E8A-4147-A177-3AD203B41FA5}">
                      <a16:colId xmlns:a16="http://schemas.microsoft.com/office/drawing/2014/main" val="779492499"/>
                    </a:ext>
                  </a:extLst>
                </a:gridCol>
                <a:gridCol w="581627">
                  <a:extLst>
                    <a:ext uri="{9D8B030D-6E8A-4147-A177-3AD203B41FA5}">
                      <a16:colId xmlns:a16="http://schemas.microsoft.com/office/drawing/2014/main" val="1460123629"/>
                    </a:ext>
                  </a:extLst>
                </a:gridCol>
                <a:gridCol w="581627">
                  <a:extLst>
                    <a:ext uri="{9D8B030D-6E8A-4147-A177-3AD203B41FA5}">
                      <a16:colId xmlns:a16="http://schemas.microsoft.com/office/drawing/2014/main" val="2444739069"/>
                    </a:ext>
                  </a:extLst>
                </a:gridCol>
                <a:gridCol w="581627">
                  <a:extLst>
                    <a:ext uri="{9D8B030D-6E8A-4147-A177-3AD203B41FA5}">
                      <a16:colId xmlns:a16="http://schemas.microsoft.com/office/drawing/2014/main" val="2407816292"/>
                    </a:ext>
                  </a:extLst>
                </a:gridCol>
              </a:tblGrid>
              <a:tr h="50887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1253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45533" y="487503"/>
            <a:ext cx="324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4 groups of 100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917339" y="1408102"/>
            <a:ext cx="1233815" cy="12912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026936" y="1408102"/>
            <a:ext cx="1233815" cy="12912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917339" y="2612547"/>
            <a:ext cx="1233815" cy="129120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026936" y="2612547"/>
            <a:ext cx="1233815" cy="129120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26" y="1113345"/>
            <a:ext cx="806412" cy="7865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26" y="1859461"/>
            <a:ext cx="806412" cy="7865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26" y="2646012"/>
            <a:ext cx="806412" cy="7865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26" y="3454997"/>
            <a:ext cx="806412" cy="78655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799022" y="5405992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64964" y="5405992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0" name="Picture 5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88" y="204967"/>
            <a:ext cx="1059134" cy="1533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5683" y="4459138"/>
            <a:ext cx="292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ten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3424" y="4459138"/>
            <a:ext cx="1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tens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683" y="5505069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4853" y="5505069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45533" y="487503"/>
            <a:ext cx="324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4 groups of 100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8" y="1225005"/>
            <a:ext cx="3422043" cy="14073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7" y="2931160"/>
            <a:ext cx="3422043" cy="140735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554621" y="4459138"/>
            <a:ext cx="292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ten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30041" y="4459138"/>
            <a:ext cx="1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 tens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54621" y="5505069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65642" y="5505069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21" y="1225005"/>
            <a:ext cx="3422043" cy="14073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360" y="2931159"/>
            <a:ext cx="3422043" cy="14073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12" y="447790"/>
            <a:ext cx="1038612" cy="71724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54621" y="4982104"/>
            <a:ext cx="399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 tens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4 hundreds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683" y="4982104"/>
            <a:ext cx="399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tens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 hundred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25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54" grpId="0"/>
      <p:bldP spid="55" grpId="0"/>
      <p:bldP spid="56" grpId="0"/>
      <p:bldP spid="57" grpId="0"/>
      <p:bldP spid="2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5683" y="5006295"/>
            <a:ext cx="292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hundred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6124" y="5006295"/>
            <a:ext cx="1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hundreds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6194" y="4995618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2136" y="4995618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42366"/>
              </p:ext>
            </p:extLst>
          </p:nvPr>
        </p:nvGraphicFramePr>
        <p:xfrm>
          <a:off x="5149313" y="4169645"/>
          <a:ext cx="2326508" cy="50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27">
                  <a:extLst>
                    <a:ext uri="{9D8B030D-6E8A-4147-A177-3AD203B41FA5}">
                      <a16:colId xmlns:a16="http://schemas.microsoft.com/office/drawing/2014/main" val="779492499"/>
                    </a:ext>
                  </a:extLst>
                </a:gridCol>
                <a:gridCol w="581627">
                  <a:extLst>
                    <a:ext uri="{9D8B030D-6E8A-4147-A177-3AD203B41FA5}">
                      <a16:colId xmlns:a16="http://schemas.microsoft.com/office/drawing/2014/main" val="1460123629"/>
                    </a:ext>
                  </a:extLst>
                </a:gridCol>
                <a:gridCol w="581627">
                  <a:extLst>
                    <a:ext uri="{9D8B030D-6E8A-4147-A177-3AD203B41FA5}">
                      <a16:colId xmlns:a16="http://schemas.microsoft.com/office/drawing/2014/main" val="2444739069"/>
                    </a:ext>
                  </a:extLst>
                </a:gridCol>
                <a:gridCol w="581627">
                  <a:extLst>
                    <a:ext uri="{9D8B030D-6E8A-4147-A177-3AD203B41FA5}">
                      <a16:colId xmlns:a16="http://schemas.microsoft.com/office/drawing/2014/main" val="2407816292"/>
                    </a:ext>
                  </a:extLst>
                </a:gridCol>
              </a:tblGrid>
              <a:tr h="50887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1253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45533" y="487503"/>
            <a:ext cx="324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4 groups of 100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06" y="1414444"/>
            <a:ext cx="2159614" cy="8881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50" y="1414445"/>
            <a:ext cx="2159614" cy="8881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06" y="2411897"/>
            <a:ext cx="2159614" cy="8881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50" y="2411898"/>
            <a:ext cx="2159614" cy="8881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722545" y="1113345"/>
            <a:ext cx="1233815" cy="12912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1832142" y="1113345"/>
            <a:ext cx="1233815" cy="12912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722545" y="2317790"/>
            <a:ext cx="1233815" cy="129120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1832142" y="2317790"/>
            <a:ext cx="1233815" cy="129120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6" y="4026887"/>
            <a:ext cx="806412" cy="7865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37" y="4026887"/>
            <a:ext cx="806412" cy="7865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88" y="4026887"/>
            <a:ext cx="806412" cy="7865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9" y="4026887"/>
            <a:ext cx="806412" cy="78655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15683" y="5501914"/>
            <a:ext cx="292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ten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87956" y="5501914"/>
            <a:ext cx="1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 tens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46194" y="5491237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12136" y="5491237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89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985" y="1114096"/>
            <a:ext cx="3572566" cy="146316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940371" y="3200282"/>
            <a:ext cx="292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hundred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60151" y="3200282"/>
            <a:ext cx="216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hundreds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0048" y="4371454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15701" y="4369666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80851" y="4369593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96504" y="4367805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73441" y="3805265"/>
                <a:ext cx="494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 hundreds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1 thousand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441" y="3805265"/>
                <a:ext cx="4946542" cy="523220"/>
              </a:xfrm>
              <a:prstGeom prst="rect">
                <a:avLst/>
              </a:prstGeom>
              <a:blipFill>
                <a:blip r:embed="rId6"/>
                <a:stretch>
                  <a:fillRect l="-25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48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40371" y="3821169"/>
            <a:ext cx="292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hundred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9600" y="3821169"/>
            <a:ext cx="216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30 hundreds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3481" y="5144542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134" y="5139865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3,000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2" y="516212"/>
            <a:ext cx="3572566" cy="146316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005280" y="5142681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90177" y="5140893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3,000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479303" y="4436700"/>
                <a:ext cx="4946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 hundreds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 thousands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03" y="4436700"/>
                <a:ext cx="4946542" cy="523220"/>
              </a:xfrm>
              <a:prstGeom prst="rect">
                <a:avLst/>
              </a:prstGeom>
              <a:blipFill>
                <a:blip r:embed="rId6"/>
                <a:stretch>
                  <a:fillRect l="-25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190" y="2064599"/>
            <a:ext cx="3572566" cy="1463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2" y="2064600"/>
            <a:ext cx="3572566" cy="1463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39" y="474709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7083" y="6173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58" grpId="0"/>
      <p:bldP spid="5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40371" y="3632479"/>
            <a:ext cx="292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hundred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4291" y="3632479"/>
            <a:ext cx="216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32 hundreds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072" y="5139601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5701" y="5139601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3,200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2" y="516212"/>
            <a:ext cx="3572566" cy="146316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731938" y="5139601"/>
            <a:ext cx="2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32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47700" y="5139601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3,200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37403" y="4345339"/>
                <a:ext cx="6585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 hundreds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 thousands and 2 hundreds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03" y="4345339"/>
                <a:ext cx="6585729" cy="523220"/>
              </a:xfrm>
              <a:prstGeom prst="rect">
                <a:avLst/>
              </a:prstGeom>
              <a:blipFill>
                <a:blip r:embed="rId6"/>
                <a:stretch>
                  <a:fillRect l="-1944" t="-11628" r="-55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363" y="515057"/>
            <a:ext cx="3572566" cy="1463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2" y="2064600"/>
            <a:ext cx="3572566" cy="1463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363" y="2071298"/>
            <a:ext cx="3572566" cy="1469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8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58" grpId="0"/>
      <p:bldP spid="59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.3|9.5|10.7|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.5|9.9|3.9|6.7|1.8|1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4|2.8|3|1.6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9|8.2|2.2|4|2.5|8|9.6|5.3|4.7|4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.8|1.3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6.7|3.1|5.2|2.7|1.5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5.3|2.4|5.1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7|1.9|9.9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7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|3.8|1.8|8.8|7.3|1.7|10.9|5.2|5.5|1.8|1.9|1.9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522d4c35-b548-4432-90ae-af4376e1c4b4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DAED80E-8D50-4474-B9FF-26947E96B1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26374</TotalTime>
  <Words>450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280</cp:revision>
  <dcterms:created xsi:type="dcterms:W3CDTF">2019-07-05T11:02:13Z</dcterms:created>
  <dcterms:modified xsi:type="dcterms:W3CDTF">2021-11-25T10:06:44Z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