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teracyshed.com/girlandrobot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Monday 24</a:t>
            </a:r>
            <a:r>
              <a:rPr lang="en-GB" sz="6000" u="sng" baseline="30000" dirty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 January 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predict what might happen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497" y="803867"/>
            <a:ext cx="9144000" cy="5430129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What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happened?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What do you think about  the unseen scene? (The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bit that happens between the girl falling on the floor and waking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up). In the clip, this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is a second or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so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but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it could actually have been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several minutes or longer.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What have you seen? What do you think happened? </a:t>
            </a:r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4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497" y="803867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u="sng" dirty="0" smtClean="0">
                <a:latin typeface="My Happy Ending" pitchFamily="2" charset="0"/>
                <a:ea typeface="My Happy Ending" pitchFamily="2" charset="0"/>
              </a:rPr>
              <a:t>Your task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Write a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prediction about what happened in the minutes when the screen went blank.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Think of lots of little things that might have happened.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e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.g. The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first dial burst and filled the room with steam. Behind the robot, the large wheel ceased turning. There was a loud hissing noise. </a:t>
            </a:r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6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497" y="803867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Share your prediction with your partner.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Does what you have written fit into the story?  </a:t>
            </a:r>
          </a:p>
          <a:p>
            <a:pPr algn="l"/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Does it make sense based on what you could see? </a:t>
            </a:r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9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This week we are going to be basing all our writing around a short film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. We are going to have lots of opportunities for free writing linked to the film.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US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US" sz="6000" dirty="0">
                <a:latin typeface="My Happy Ending" pitchFamily="2" charset="0"/>
                <a:ea typeface="My Happy Ending" pitchFamily="2" charset="0"/>
              </a:rPr>
              <a:t>T</a:t>
            </a:r>
            <a:r>
              <a:rPr lang="en-GB" sz="6000" dirty="0">
                <a:latin typeface="My Happy Ending" pitchFamily="2" charset="0"/>
                <a:ea typeface="My Happy Ending" pitchFamily="2" charset="0"/>
              </a:rPr>
              <a:t>he film is called…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7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0492" y="634050"/>
            <a:ext cx="9144000" cy="5430129"/>
          </a:xfrm>
        </p:spPr>
        <p:txBody>
          <a:bodyPr>
            <a:normAutofit/>
          </a:bodyPr>
          <a:lstStyle/>
          <a:p>
            <a:r>
              <a:rPr lang="en-US" sz="8800" dirty="0">
                <a:latin typeface="My Happy Ending" pitchFamily="2" charset="0"/>
                <a:ea typeface="My Happy Ending" pitchFamily="2" charset="0"/>
              </a:rPr>
              <a:t>Girl and Robot</a:t>
            </a:r>
          </a:p>
          <a:p>
            <a:pPr algn="l"/>
            <a:endParaRPr lang="en-US" sz="4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US" sz="4800" dirty="0">
                <a:latin typeface="My Happy Ending" pitchFamily="2" charset="0"/>
                <a:ea typeface="My Happy Ending" pitchFamily="2" charset="0"/>
              </a:rPr>
              <a:t>What do you think the film might be about? What might happen in the film?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006" y="3540794"/>
            <a:ext cx="1742123" cy="174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4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The film is on the next slide.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Watch up to </a:t>
            </a:r>
            <a:r>
              <a:rPr lang="en-GB" sz="48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13 seconds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 Then pause. What do you think the film is about?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Then watch up to </a:t>
            </a:r>
            <a:r>
              <a:rPr lang="en-GB" sz="48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47 seconds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 Now what do you think? Do not watch any further.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024" y="3362177"/>
            <a:ext cx="1139593" cy="113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6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Girl and Robot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4" y="1819956"/>
            <a:ext cx="7122251" cy="398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1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Next watch the film again, but this time watch up to </a:t>
            </a:r>
          </a:p>
          <a:p>
            <a:pPr algn="l"/>
            <a:r>
              <a:rPr lang="en-GB" sz="48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3 minutes and 8 seconds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64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Now, we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are going to work in teams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. For the next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5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minutes, I would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like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you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to think of as many questions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as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possible to ask about the film. 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For example: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Where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are her parents?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Why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is she building it?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 would like you to think of questions that perhaps the other teams don’t have.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6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Now let’s share our questions. If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another team has the same question as you, you must cross it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off.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Which team has the most questions that no-one else has?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9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497" y="803867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Now we are going to watch the video to the end.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220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390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14</cp:revision>
  <dcterms:created xsi:type="dcterms:W3CDTF">2021-09-04T12:09:25Z</dcterms:created>
  <dcterms:modified xsi:type="dcterms:W3CDTF">2022-01-22T11:56:51Z</dcterms:modified>
</cp:coreProperties>
</file>