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E4B4"/>
    <a:srgbClr val="2BC5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2821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975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4023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08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018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65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7787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38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42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4512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5575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86A4E8-0EEF-43D9-AE8A-2C241B873393}" type="datetimeFigureOut">
              <a:rPr lang="en-GB" smtClean="0"/>
              <a:t>22/01/2022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24E0A-9626-40A4-8975-48AA2B10FF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3276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literacyshed.com/girlandrobot.html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4"/>
            <a:ext cx="9144000" cy="4610686"/>
          </a:xfrm>
        </p:spPr>
        <p:txBody>
          <a:bodyPr/>
          <a:lstStyle/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Monday 24</a:t>
            </a:r>
            <a:r>
              <a:rPr lang="en-GB" sz="6000" u="sng" baseline="30000" dirty="0">
                <a:latin typeface="My Happy Ending" pitchFamily="2" charset="0"/>
                <a:ea typeface="My Happy Ending" pitchFamily="2" charset="0"/>
              </a:rPr>
              <a:t>th</a:t>
            </a:r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 January 2022</a:t>
            </a:r>
          </a:p>
          <a:p>
            <a:pPr algn="l"/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6000" u="sng" dirty="0">
                <a:latin typeface="My Happy Ending" pitchFamily="2" charset="0"/>
                <a:ea typeface="My Happy Ending" pitchFamily="2" charset="0"/>
              </a:rPr>
              <a:t>LO: To predict what might happen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2935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497" y="803867"/>
            <a:ext cx="9144000" cy="5430129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What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happened? 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What do you think about  the unseen scene? (The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bit that happens between the girl falling on the floor and waking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up). In the clip, this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is a second or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so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but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it could actually have been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several minutes or longer. 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What have you seen? What do you think happened? </a:t>
            </a:r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26458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497" y="803867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4800" u="sng" dirty="0" smtClean="0">
                <a:latin typeface="My Happy Ending" pitchFamily="2" charset="0"/>
                <a:ea typeface="My Happy Ending" pitchFamily="2" charset="0"/>
              </a:rPr>
              <a:t>Your task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Write a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prediction about what happened in the minutes when the screen went blank. 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Think of lots of little things that might have happened.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e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.g. The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first dial burst and filled the room with steam. Behind the robot, the large wheel ceased turning. There was a loud hissing noise. </a:t>
            </a:r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675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497" y="803867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Share your prediction with your partner. 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Does what you have written fit into the story?  </a:t>
            </a:r>
          </a:p>
          <a:p>
            <a:pPr algn="l"/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Does it make sense based on what you could see? </a:t>
            </a:r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6594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6000" dirty="0">
                <a:latin typeface="My Happy Ending" pitchFamily="2" charset="0"/>
                <a:ea typeface="My Happy Ending" pitchFamily="2" charset="0"/>
              </a:rPr>
              <a:t>This week we are going to be basing all our writing around a short film</a:t>
            </a:r>
            <a:r>
              <a:rPr lang="en-GB" sz="6000" dirty="0" smtClean="0">
                <a:latin typeface="My Happy Ending" pitchFamily="2" charset="0"/>
                <a:ea typeface="My Happy Ending" pitchFamily="2" charset="0"/>
              </a:rPr>
              <a:t>. We are going to have lots of opportunities for free writing linked to the film.</a:t>
            </a:r>
            <a:endParaRPr lang="en-GB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US" sz="6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US" sz="6000" dirty="0">
                <a:latin typeface="My Happy Ending" pitchFamily="2" charset="0"/>
                <a:ea typeface="My Happy Ending" pitchFamily="2" charset="0"/>
              </a:rPr>
              <a:t>T</a:t>
            </a:r>
            <a:r>
              <a:rPr lang="en-GB" sz="6000" dirty="0">
                <a:latin typeface="My Happy Ending" pitchFamily="2" charset="0"/>
                <a:ea typeface="My Happy Ending" pitchFamily="2" charset="0"/>
              </a:rPr>
              <a:t>he film is called…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778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0492" y="634050"/>
            <a:ext cx="9144000" cy="5430129"/>
          </a:xfrm>
        </p:spPr>
        <p:txBody>
          <a:bodyPr>
            <a:normAutofit/>
          </a:bodyPr>
          <a:lstStyle/>
          <a:p>
            <a:r>
              <a:rPr lang="en-US" sz="8800" dirty="0">
                <a:latin typeface="My Happy Ending" pitchFamily="2" charset="0"/>
                <a:ea typeface="My Happy Ending" pitchFamily="2" charset="0"/>
              </a:rPr>
              <a:t>Girl and Robot</a:t>
            </a:r>
          </a:p>
          <a:p>
            <a:pPr algn="l"/>
            <a:endParaRPr lang="en-US" sz="40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US" sz="4800" dirty="0">
                <a:latin typeface="My Happy Ending" pitchFamily="2" charset="0"/>
                <a:ea typeface="My Happy Ending" pitchFamily="2" charset="0"/>
              </a:rPr>
              <a:t>What do you think the film might be about? What might happen in the film?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3006" y="3540794"/>
            <a:ext cx="1742123" cy="1742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141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The film is on the next slide. 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Watch up to </a:t>
            </a:r>
            <a:r>
              <a:rPr lang="en-GB" sz="4800" dirty="0" smtClean="0">
                <a:solidFill>
                  <a:srgbClr val="FF0000"/>
                </a:solidFill>
                <a:latin typeface="My Happy Ending" pitchFamily="2" charset="0"/>
                <a:ea typeface="My Happy Ending" pitchFamily="2" charset="0"/>
              </a:rPr>
              <a:t>13 seconds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. Then pause. What do you think the film is about?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Then watch up to </a:t>
            </a:r>
            <a:r>
              <a:rPr lang="en-GB" sz="4800" dirty="0" smtClean="0">
                <a:solidFill>
                  <a:srgbClr val="FF0000"/>
                </a:solidFill>
                <a:latin typeface="My Happy Ending" pitchFamily="2" charset="0"/>
                <a:ea typeface="My Happy Ending" pitchFamily="2" charset="0"/>
              </a:rPr>
              <a:t>47 seconds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. Now what do you think? Do not watch any further.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84024" y="3362177"/>
            <a:ext cx="1139593" cy="1139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3966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r>
              <a:rPr lang="en-GB" sz="6000" u="sng" dirty="0" smtClean="0">
                <a:latin typeface="My Happy Ending" pitchFamily="2" charset="0"/>
                <a:ea typeface="My Happy Ending" pitchFamily="2" charset="0"/>
              </a:rPr>
              <a:t>Girl and Robot</a:t>
            </a:r>
            <a:endParaRPr lang="en-GB" sz="6000" u="sng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  <p:pic>
        <p:nvPicPr>
          <p:cNvPr id="2" name="Picture 1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34874" y="1819956"/>
            <a:ext cx="7122251" cy="3980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71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Next watch the film again, but this time watch up to </a:t>
            </a:r>
          </a:p>
          <a:p>
            <a:pPr algn="l"/>
            <a:r>
              <a:rPr lang="en-GB" sz="4800" dirty="0" smtClean="0">
                <a:solidFill>
                  <a:srgbClr val="FF0000"/>
                </a:solidFill>
                <a:latin typeface="My Happy Ending" pitchFamily="2" charset="0"/>
                <a:ea typeface="My Happy Ending" pitchFamily="2" charset="0"/>
              </a:rPr>
              <a:t>3 minutes and 8 seconds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.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664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 lnSpcReduction="10000"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Now, we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are going to work in teams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. For the next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5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minutes, I would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like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you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to think of as many questions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as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possible to ask about the film. </a:t>
            </a: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For example:</a:t>
            </a: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Where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are her parents? 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marL="685800" indent="-685800" algn="l">
              <a:buFont typeface="Arial" panose="020B0604020202020204" pitchFamily="34" charset="0"/>
              <a:buChar char="•"/>
            </a:pP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Why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is she building it? </a:t>
            </a:r>
            <a:endParaRPr lang="en-GB" sz="4800" dirty="0" smtClean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I would like you to think of questions that perhaps the other teams don’t have.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9659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647113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Now let’s share our questions. If </a:t>
            </a:r>
            <a:r>
              <a:rPr lang="en-GB" sz="4800" dirty="0">
                <a:latin typeface="My Happy Ending" pitchFamily="2" charset="0"/>
                <a:ea typeface="My Happy Ending" pitchFamily="2" charset="0"/>
              </a:rPr>
              <a:t>another team has the same question as you, you must cross it </a:t>
            </a:r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off.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Which team has the most questions that no-one else has?</a:t>
            </a:r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498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80E4B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9497" y="803867"/>
            <a:ext cx="9144000" cy="5430129"/>
          </a:xfrm>
        </p:spPr>
        <p:txBody>
          <a:bodyPr>
            <a:normAutofit/>
          </a:bodyPr>
          <a:lstStyle/>
          <a:p>
            <a:pPr algn="l"/>
            <a:r>
              <a:rPr lang="en-GB" sz="4800" dirty="0" smtClean="0">
                <a:latin typeface="My Happy Ending" pitchFamily="2" charset="0"/>
                <a:ea typeface="My Happy Ending" pitchFamily="2" charset="0"/>
              </a:rPr>
              <a:t>Now we are going to watch the video to the end. </a:t>
            </a:r>
          </a:p>
          <a:p>
            <a:pPr algn="l"/>
            <a:endParaRPr lang="en-GB" sz="4800" dirty="0">
              <a:latin typeface="My Happy Ending" pitchFamily="2" charset="0"/>
              <a:ea typeface="My Happy Ending" pitchFamily="2" charset="0"/>
            </a:endParaRPr>
          </a:p>
          <a:p>
            <a:endParaRPr lang="en-GB" dirty="0">
              <a:latin typeface="My Happy Ending" pitchFamily="2" charset="0"/>
              <a:ea typeface="My Happy Ending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2203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390</Words>
  <Application>Microsoft Office PowerPoint</Application>
  <PresentationFormat>Widescreen</PresentationFormat>
  <Paragraphs>39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My Happy Ending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Deborah Hamilton</dc:creator>
  <cp:lastModifiedBy>Deborah Hamilton</cp:lastModifiedBy>
  <cp:revision>14</cp:revision>
  <dcterms:created xsi:type="dcterms:W3CDTF">2021-09-04T12:09:25Z</dcterms:created>
  <dcterms:modified xsi:type="dcterms:W3CDTF">2022-01-22T11:56:51Z</dcterms:modified>
</cp:coreProperties>
</file>