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0FB6-3319-478B-8994-36E886E1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BEF4A-5AD0-4D57-A9D2-7A9795B26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2AA5-765B-4613-98DB-C90A17A0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F43F-FE01-4AEE-A0FF-4D113EB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AD87-0DCA-4334-85B9-78632DB5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3FBA-36F8-4609-9823-0FF14E0E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82C7-2AC6-4C9E-BDBB-EA49BC375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AB94-BF7A-45B0-B74D-203EE920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8516-06C5-4671-89DE-8DB1EFBF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860A-9FF6-4EBF-9117-996C809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9F1D9-A963-42A5-A85C-7D31F63BA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633B-D77B-456F-A8C5-A5439387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F939-9EA5-4B5E-B6A8-EFB2F6AC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6652-DDDE-48CC-AE7D-D033C479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C5B7-4AD5-4721-9E7D-C7FB104A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A1CD-606C-4490-814A-87FFF230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DC06-C202-4F1E-851D-A3963B98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DAE9-793B-42BA-BB1A-C50AEAB9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4D77-039C-40F3-9A9D-12FFD89B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EDD4-53B2-4C6A-ADF9-54BCE7A3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B559-9536-4601-9BC2-CA7CB8AF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0D9B-2CC1-41B9-BD32-31159BAB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4E78-1A56-42CD-A1BB-1989DA56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753-6632-4296-AB29-E15E95AD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25A8-AAAB-46C5-B9E6-907BF355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BD2-BD9B-446E-A557-EFF83CE9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2405-7AD1-4D11-A04D-F30FC7FC9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74D8-778B-4EE4-9F98-663DC2146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4EDC-6778-4AB3-ABB0-593BBAF9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BEC8-604C-48B2-877E-8604689F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56AE2-E91B-4581-BC1A-5E416E9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DE7-4FF2-4BC7-802D-CC0ADA7D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7EC11-97F9-469F-ADB9-A283DF75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E6F7E-DBD3-4773-AFC1-1338571C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FA6A3-5D05-434E-9471-E1A153BD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80054-4264-415B-AF5B-50E13187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3410F-69C4-4165-9BB3-A484BC51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ECDE0-D56A-4E04-834F-BE313F66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A23DF-B6F8-4CB9-BB09-F1E5C2D8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8A9-3B73-439C-A2D0-78BAB55E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B6C04-C1DD-44EA-8ECD-CF37DADD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11820-439B-4F3C-AAA9-76D3780B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5B5BC-1E74-4165-B636-912B6237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8B6ED-39B7-43E0-9104-BD25B2C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FF163-22B1-4F12-B316-8022083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D5F97-CF6A-4A37-A796-02C1D7A5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0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364C-3266-431E-8F02-379363D1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868D-DBB4-40F5-AE16-F4D4697D8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6BB0-D336-4E34-B3F5-428BEDAE3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3CC72-0C98-4654-AA8B-E16D957B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A9006-852E-4748-8CE7-AD719651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FF709-DE8C-4EB9-A10B-92754779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BE3E-7BB8-4B10-95AD-D98B27E7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EFEE4-1EB8-42B7-BE82-58D42AD18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8F654-2303-4A98-B38D-CAB17982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D4401-B71C-476A-998A-29496289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97F6E-9729-45AB-9087-7776B8CF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8A878-1AD5-4188-AE53-A908924B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429E6-8885-4F57-A964-AFCA8437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7916E-49D3-41E2-9CBA-7AFCD23A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D0279-96F8-4510-A23C-B366262B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2E8C-B08A-4043-B9EE-2CDAD48957D1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73F97-B771-4424-93D8-439F9782B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F5E-0AF4-4EEC-AFAC-709BC3BA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XmwdZyTGa_A" TargetMode="External"/><Relationship Id="rId13" Type="http://schemas.openxmlformats.org/officeDocument/2006/relationships/hyperlink" Target="https://www.youtube.com/watch?v=RVguSWYwSsA" TargetMode="External"/><Relationship Id="rId3" Type="http://schemas.openxmlformats.org/officeDocument/2006/relationships/hyperlink" Target="https://www.youtube.com/watch?v=1lNfJYWLMv8" TargetMode="External"/><Relationship Id="rId7" Type="http://schemas.openxmlformats.org/officeDocument/2006/relationships/hyperlink" Target="https://www.youtube.com/watch?v=n036kBC1HEw" TargetMode="External"/><Relationship Id="rId12" Type="http://schemas.openxmlformats.org/officeDocument/2006/relationships/image" Target="../media/image1.png"/><Relationship Id="rId2" Type="http://schemas.openxmlformats.org/officeDocument/2006/relationships/hyperlink" Target="https://www.bbc.co.uk/programmes/p02f9xh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NMGMV-fujUY&amp;feature=emb_title" TargetMode="External"/><Relationship Id="rId11" Type="http://schemas.openxmlformats.org/officeDocument/2006/relationships/hyperlink" Target="https://www.youtube.com/watch?v=J-NhdkpWJoI" TargetMode="External"/><Relationship Id="rId5" Type="http://schemas.openxmlformats.org/officeDocument/2006/relationships/hyperlink" Target="https://www.youtube.com/watch?v=gYKJcl_sakk" TargetMode="External"/><Relationship Id="rId10" Type="http://schemas.openxmlformats.org/officeDocument/2006/relationships/hyperlink" Target="https://www.youtube.com/watch?v=q9rvyvssvuI" TargetMode="External"/><Relationship Id="rId4" Type="http://schemas.openxmlformats.org/officeDocument/2006/relationships/hyperlink" Target="https://www.youtube.com/watch?v=bD8f_w_XNic" TargetMode="External"/><Relationship Id="rId9" Type="http://schemas.openxmlformats.org/officeDocument/2006/relationships/hyperlink" Target="https://www.youtube.com/watch?v=rbglWu_3pi0&amp;list=RDHMart4wXsI0&amp;index=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CHL2t7xxus" TargetMode="External"/><Relationship Id="rId2" Type="http://schemas.openxmlformats.org/officeDocument/2006/relationships/hyperlink" Target="https://www.youtube.com/watch?v=a-PBixyD_G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_h0pRiEZIl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CHL2t7xxus" TargetMode="External"/><Relationship Id="rId7" Type="http://schemas.openxmlformats.org/officeDocument/2006/relationships/hyperlink" Target="https://www.youtube.com/watch?v=2pt6DUn_mkQ" TargetMode="External"/><Relationship Id="rId2" Type="http://schemas.openxmlformats.org/officeDocument/2006/relationships/hyperlink" Target="https://www.youtube.com/watch?v=dp1_lzKNbe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gMfyGbt43rM" TargetMode="External"/><Relationship Id="rId5" Type="http://schemas.openxmlformats.org/officeDocument/2006/relationships/hyperlink" Target="https://www.youtube.com/watch?v=a-PBixyD_GU" TargetMode="External"/><Relationship Id="rId4" Type="http://schemas.openxmlformats.org/officeDocument/2006/relationships/hyperlink" Target="https://www.youtube.com/watch?v=_h0pRiEZ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099D71-97CE-40D2-A5A2-652AEADD0E7E}"/>
              </a:ext>
            </a:extLst>
          </p:cNvPr>
          <p:cNvSpPr txBox="1"/>
          <p:nvPr/>
        </p:nvSpPr>
        <p:spPr>
          <a:xfrm>
            <a:off x="702364" y="268287"/>
            <a:ext cx="3519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Whole School Genre of the Week:  </a:t>
            </a:r>
          </a:p>
          <a:p>
            <a:pPr algn="ctr"/>
            <a:r>
              <a:rPr lang="en-GB" b="1" dirty="0"/>
              <a:t>Christmas Music – Choral</a:t>
            </a:r>
          </a:p>
          <a:p>
            <a:endParaRPr lang="en-GB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51A51B-219F-4DEC-AE89-00DC5BA6E21E}"/>
              </a:ext>
            </a:extLst>
          </p:cNvPr>
          <p:cNvSpPr txBox="1"/>
          <p:nvPr/>
        </p:nvSpPr>
        <p:spPr>
          <a:xfrm>
            <a:off x="4996070" y="268287"/>
            <a:ext cx="6493566" cy="637097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This Little Babe – Benjamin Britten</a:t>
            </a:r>
          </a:p>
          <a:p>
            <a:r>
              <a:rPr lang="en-GB" sz="1200" dirty="0"/>
              <a:t> </a:t>
            </a:r>
            <a:r>
              <a:rPr lang="en-GB" sz="1200" dirty="0">
                <a:hlinkClick r:id="rId2"/>
              </a:rPr>
              <a:t>https://www.bbc.co.uk/programmes/p02f9xhn</a:t>
            </a: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Ring Christmas Bells</a:t>
            </a:r>
          </a:p>
          <a:p>
            <a:r>
              <a:rPr lang="en-GB" sz="1200" dirty="0">
                <a:hlinkClick r:id="rId3"/>
              </a:rPr>
              <a:t>https://www.youtube.com/watch?v=1lNfJYWLMv8</a:t>
            </a: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Rumours of Angels – Graham Kendrick</a:t>
            </a:r>
          </a:p>
          <a:p>
            <a:r>
              <a:rPr lang="en-GB" sz="1200" dirty="0"/>
              <a:t>You Came from the Highest</a:t>
            </a:r>
          </a:p>
          <a:p>
            <a:r>
              <a:rPr lang="en-GB" sz="1200" dirty="0">
                <a:hlinkClick r:id="rId4"/>
              </a:rPr>
              <a:t>https://www.youtube.com/watch?v=bD8f_w_XNic</a:t>
            </a: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Can you Believe it</a:t>
            </a:r>
          </a:p>
          <a:p>
            <a:r>
              <a:rPr lang="en-GB" sz="1200" dirty="0">
                <a:hlinkClick r:id="rId5"/>
              </a:rPr>
              <a:t>https://www.youtube.com/watch?v=gYKJcl_sakk</a:t>
            </a: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Once in Royal David’s City  </a:t>
            </a:r>
          </a:p>
          <a:p>
            <a:r>
              <a:rPr lang="en-GB" sz="1200" dirty="0">
                <a:hlinkClick r:id="rId6"/>
              </a:rPr>
              <a:t>https://www.youtube.com/watch?v=NMGMV-fujUY&amp;feature=emb_title</a:t>
            </a: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Silent Night</a:t>
            </a:r>
          </a:p>
          <a:p>
            <a:r>
              <a:rPr lang="en-GB" sz="1200" dirty="0">
                <a:hlinkClick r:id="rId7"/>
              </a:rPr>
              <a:t>https://www.youtube.com/watch?v=n036kBC1HEw</a:t>
            </a: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Like a Candle Flame</a:t>
            </a:r>
          </a:p>
          <a:p>
            <a:r>
              <a:rPr lang="en-GB" sz="1200" dirty="0">
                <a:hlinkClick r:id="rId8"/>
              </a:rPr>
              <a:t>https://www.youtube.com/watch?v=XmwdZyTGa_A</a:t>
            </a: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Handel’s Messiah – For unto us a Child is Born</a:t>
            </a:r>
          </a:p>
          <a:p>
            <a:r>
              <a:rPr lang="en-GB" sz="1200" dirty="0">
                <a:hlinkClick r:id="rId9"/>
              </a:rPr>
              <a:t>https://www.youtube.com/watch?v=rbglWu_3pi0&amp;list=RDHMart4wXsI0&amp;index=8</a:t>
            </a: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Laudate </a:t>
            </a:r>
            <a:r>
              <a:rPr lang="en-GB" sz="1200" dirty="0" err="1"/>
              <a:t>Dominum</a:t>
            </a:r>
            <a:r>
              <a:rPr lang="en-GB" sz="1200" dirty="0"/>
              <a:t> – Mozart  </a:t>
            </a:r>
          </a:p>
          <a:p>
            <a:r>
              <a:rPr lang="en-GB" sz="1200" dirty="0">
                <a:hlinkClick r:id="rId10"/>
              </a:rPr>
              <a:t>https://www.youtube.com/watch?v=q9rvyvssvuI</a:t>
            </a: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Gaudete</a:t>
            </a:r>
          </a:p>
          <a:p>
            <a:r>
              <a:rPr lang="en-GB" sz="1200" dirty="0">
                <a:hlinkClick r:id="rId11"/>
              </a:rPr>
              <a:t>https://www.youtube.com/watch?v=J-NhdkpWJoI</a:t>
            </a:r>
            <a:endParaRPr lang="en-GB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31A264-C1BF-42C5-997D-30EC61BB2D6C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364" y="1439518"/>
            <a:ext cx="3684226" cy="39789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20AE9C-F0ED-42A9-97F6-EE9555DE71F4}"/>
              </a:ext>
            </a:extLst>
          </p:cNvPr>
          <p:cNvSpPr txBox="1"/>
          <p:nvPr/>
        </p:nvSpPr>
        <p:spPr>
          <a:xfrm>
            <a:off x="752512" y="5700592"/>
            <a:ext cx="2918363" cy="8002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Carols from Kings- audio only</a:t>
            </a:r>
            <a:endParaRPr lang="en-GB" sz="1000" dirty="0"/>
          </a:p>
          <a:p>
            <a:r>
              <a:rPr lang="en-GB" sz="1000" dirty="0">
                <a:hlinkClick r:id="rId13"/>
              </a:rPr>
              <a:t>https://www.youtube.com/watch?v=RVguSWYwSsA</a:t>
            </a:r>
            <a:endParaRPr lang="en-GB" sz="1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96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18E5EB-23F5-4896-BA22-8FEE23FC4028}"/>
              </a:ext>
            </a:extLst>
          </p:cNvPr>
          <p:cNvSpPr/>
          <p:nvPr/>
        </p:nvSpPr>
        <p:spPr>
          <a:xfrm>
            <a:off x="1113879" y="660160"/>
            <a:ext cx="7384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Whole School Song of the Week:   It was on a Starry Night and Calypso Carol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244D79-25F4-4C76-91E7-F8D0912669E9}"/>
              </a:ext>
            </a:extLst>
          </p:cNvPr>
          <p:cNvSpPr/>
          <p:nvPr/>
        </p:nvSpPr>
        <p:spPr>
          <a:xfrm>
            <a:off x="1113879" y="423377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We Wish You a Merry Christmas</a:t>
            </a:r>
          </a:p>
          <a:p>
            <a:r>
              <a:rPr lang="en-GB" dirty="0">
                <a:hlinkClick r:id="rId2"/>
              </a:rPr>
              <a:t>https://www.youtube.com/watch?v=a-PBixyD_GU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B72751-6098-422F-9792-C7F91EAF1796}"/>
              </a:ext>
            </a:extLst>
          </p:cNvPr>
          <p:cNvSpPr/>
          <p:nvPr/>
        </p:nvSpPr>
        <p:spPr>
          <a:xfrm>
            <a:off x="1113879" y="3788243"/>
            <a:ext cx="17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/>
              <a:t>Reception Music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24BD32-DC21-4F8E-BFF5-9557246C544E}"/>
              </a:ext>
            </a:extLst>
          </p:cNvPr>
          <p:cNvSpPr/>
          <p:nvPr/>
        </p:nvSpPr>
        <p:spPr>
          <a:xfrm>
            <a:off x="1113879" y="100328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dirty="0"/>
              <a:t>It was on a Starry Night</a:t>
            </a:r>
          </a:p>
          <a:p>
            <a:r>
              <a:rPr lang="en-GB" dirty="0">
                <a:hlinkClick r:id="rId3"/>
              </a:rPr>
              <a:t>https://www.youtube.com/watch?v=MCHL2t7xxus</a:t>
            </a:r>
            <a:endParaRPr lang="en-GB" dirty="0"/>
          </a:p>
          <a:p>
            <a:endParaRPr lang="en-GB" dirty="0">
              <a:hlinkClick r:id="rId4"/>
            </a:endParaRPr>
          </a:p>
          <a:p>
            <a:endParaRPr lang="en-GB" dirty="0">
              <a:hlinkClick r:id="rId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708748-EFC0-4404-AC78-DB6AD3287B1A}"/>
              </a:ext>
            </a:extLst>
          </p:cNvPr>
          <p:cNvSpPr/>
          <p:nvPr/>
        </p:nvSpPr>
        <p:spPr>
          <a:xfrm>
            <a:off x="1113879" y="20304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/>
              <a:t>Calypso Carol</a:t>
            </a:r>
          </a:p>
          <a:p>
            <a:endParaRPr lang="da-DK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B8F7D-D0D0-4D0B-B263-77EF2C4AC55F}"/>
              </a:ext>
            </a:extLst>
          </p:cNvPr>
          <p:cNvSpPr/>
          <p:nvPr/>
        </p:nvSpPr>
        <p:spPr>
          <a:xfrm>
            <a:off x="1113879" y="2353575"/>
            <a:ext cx="4756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https://www.youtube.com/watch?v=_h0pRiEZIlE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76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F8CA3-3FF4-438D-8B0B-E504E9B62FC5}"/>
              </a:ext>
            </a:extLst>
          </p:cNvPr>
          <p:cNvSpPr/>
          <p:nvPr/>
        </p:nvSpPr>
        <p:spPr>
          <a:xfrm>
            <a:off x="914400" y="368613"/>
            <a:ext cx="70977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Jingle Bells</a:t>
            </a:r>
          </a:p>
          <a:p>
            <a:r>
              <a:rPr lang="en-GB" dirty="0">
                <a:hlinkClick r:id="rId2"/>
              </a:rPr>
              <a:t>https://www.youtube.com/watch?v=dp1_lzKNbeA</a:t>
            </a:r>
            <a:endParaRPr lang="en-GB" dirty="0"/>
          </a:p>
          <a:p>
            <a:endParaRPr lang="en-GB" dirty="0"/>
          </a:p>
          <a:p>
            <a:r>
              <a:rPr lang="en-GB" dirty="0"/>
              <a:t>It Was on a Starry Night</a:t>
            </a:r>
          </a:p>
          <a:p>
            <a:r>
              <a:rPr lang="en-GB" dirty="0">
                <a:hlinkClick r:id="rId3"/>
              </a:rPr>
              <a:t>https://www.youtube.com/watch?v=MCHL2t7xxus</a:t>
            </a:r>
            <a:endParaRPr lang="en-GB" dirty="0"/>
          </a:p>
          <a:p>
            <a:endParaRPr lang="en-GB" dirty="0">
              <a:hlinkClick r:id="rId4"/>
            </a:endParaRPr>
          </a:p>
          <a:p>
            <a:endParaRPr lang="en-GB" dirty="0">
              <a:hlinkClick r:id="rId4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015299-6B82-4557-9BEB-349B0976B990}"/>
              </a:ext>
            </a:extLst>
          </p:cNvPr>
          <p:cNvSpPr/>
          <p:nvPr/>
        </p:nvSpPr>
        <p:spPr>
          <a:xfrm>
            <a:off x="6625259" y="471169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We Wish You a Merry Christmas</a:t>
            </a:r>
          </a:p>
          <a:p>
            <a:r>
              <a:rPr lang="en-GB" dirty="0">
                <a:hlinkClick r:id="rId5"/>
              </a:rPr>
              <a:t>https://www.youtube.com/watch?v=a-PBixyD_GU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FDFB2A-1AB6-4386-ABBF-4B8692D37300}"/>
              </a:ext>
            </a:extLst>
          </p:cNvPr>
          <p:cNvSpPr/>
          <p:nvPr/>
        </p:nvSpPr>
        <p:spPr>
          <a:xfrm>
            <a:off x="1073426" y="47116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Away In A Manger - Makaton Sign Language</a:t>
            </a:r>
          </a:p>
          <a:p>
            <a:r>
              <a:rPr lang="en-GB" dirty="0">
                <a:hlinkClick r:id="rId6"/>
              </a:rPr>
              <a:t>https://www.youtube.com/watch?v=gMfyGbt43rM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0E7939-BDBA-4C88-AD78-B590B7759735}"/>
              </a:ext>
            </a:extLst>
          </p:cNvPr>
          <p:cNvSpPr/>
          <p:nvPr/>
        </p:nvSpPr>
        <p:spPr>
          <a:xfrm>
            <a:off x="1073426" y="3648149"/>
            <a:ext cx="4756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https://www.youtube.com/watch?v=_h0pRiEZIlE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32458B-E30D-466F-BEED-71C31854754E}"/>
              </a:ext>
            </a:extLst>
          </p:cNvPr>
          <p:cNvSpPr txBox="1"/>
          <p:nvPr/>
        </p:nvSpPr>
        <p:spPr>
          <a:xfrm>
            <a:off x="1073426" y="3429000"/>
            <a:ext cx="287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Calypso Carol – not Makaton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B327F7-F205-4298-903A-AB6467504254}"/>
              </a:ext>
            </a:extLst>
          </p:cNvPr>
          <p:cNvSpPr/>
          <p:nvPr/>
        </p:nvSpPr>
        <p:spPr>
          <a:xfrm>
            <a:off x="6625259" y="2967335"/>
            <a:ext cx="50645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7"/>
              </a:rPr>
              <a:t>https://www.youtube.com/watch?v=2pt6DUn_mkQ</a:t>
            </a:r>
            <a:endParaRPr lang="en-GB" dirty="0"/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BF3AD0-C021-45AA-812D-29D765C52BCF}"/>
              </a:ext>
            </a:extLst>
          </p:cNvPr>
          <p:cNvSpPr/>
          <p:nvPr/>
        </p:nvSpPr>
        <p:spPr>
          <a:xfrm>
            <a:off x="7314780" y="2429414"/>
            <a:ext cx="333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Rudolph The Red Nosed Reindeer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39DC37-FAA0-4A31-B431-CC3D031E3F3C}"/>
              </a:ext>
            </a:extLst>
          </p:cNvPr>
          <p:cNvSpPr txBox="1"/>
          <p:nvPr/>
        </p:nvSpPr>
        <p:spPr>
          <a:xfrm>
            <a:off x="8012114" y="768626"/>
            <a:ext cx="234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Other Christmas Songs</a:t>
            </a:r>
          </a:p>
        </p:txBody>
      </p:sp>
    </p:spTree>
    <p:extLst>
      <p:ext uri="{BB962C8B-B14F-4D97-AF65-F5344CB8AC3E}">
        <p14:creationId xmlns:p14="http://schemas.microsoft.com/office/powerpoint/2010/main" val="229015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426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Jarvis</dc:creator>
  <cp:lastModifiedBy>Katherine Barton</cp:lastModifiedBy>
  <cp:revision>59</cp:revision>
  <dcterms:created xsi:type="dcterms:W3CDTF">2020-10-27T18:52:27Z</dcterms:created>
  <dcterms:modified xsi:type="dcterms:W3CDTF">2020-12-13T15:23:15Z</dcterms:modified>
</cp:coreProperties>
</file>