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8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895f1f9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895f1f9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64ba5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64ba5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c01e2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c01e2e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c01e2e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c01e2ec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895f1f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895f1f9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95f1f9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895f1f9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Proudest Blue	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A Story of Hijab and Family</a:t>
            </a:r>
            <a:endParaRPr sz="3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Ibtihaj</a:t>
            </a:r>
            <a:r>
              <a:rPr lang="en-GB" dirty="0"/>
              <a:t> Muhammad – Olympic Medallist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912"/>
            <a:ext cx="9303650" cy="45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14"/>
            <a:ext cx="9144000" cy="48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2962" cy="48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5"/>
            <a:ext cx="9145549" cy="48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2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93"/>
            <a:ext cx="9144000" cy="49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3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609"/>
            <a:ext cx="9144000" cy="48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" y="158163"/>
            <a:ext cx="9096925" cy="48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9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531"/>
            <a:ext cx="9144000" cy="47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Start		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did the girls and their mother go out to shop for?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colour scarf did the mother first suggest?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did the blue scarf signify?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new items did Faizah have for her first day of school?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How does the yelling boy refer to the headscarf?</a:t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I’m walking with a princess. 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Faizah refers to her sister as a princess.  What does this imply about their sisterhood?</a:t>
            </a:r>
            <a:endParaRPr sz="30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Vocabulary Check		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It’s the first-day </a:t>
            </a:r>
            <a:r>
              <a:rPr lang="en-GB" sz="2000" b="1" u="sng">
                <a:solidFill>
                  <a:srgbClr val="333333"/>
                </a:solidFill>
              </a:rPr>
              <a:t>hijab</a:t>
            </a:r>
            <a:endParaRPr sz="2000" b="1" u="sng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33333"/>
                </a:solidFill>
              </a:rPr>
              <a:t>A hijab is a head covering worn in </a:t>
            </a: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33333"/>
                </a:solidFill>
              </a:rPr>
              <a:t>public by many women of the Islamic </a:t>
            </a: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33333"/>
                </a:solidFill>
              </a:rPr>
              <a:t>Faith.  </a:t>
            </a: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33333"/>
                </a:solidFill>
              </a:rPr>
              <a:t>											</a:t>
            </a: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33333"/>
                </a:solidFill>
              </a:rPr>
              <a:t>											      Olympic medalist </a:t>
            </a:r>
            <a:endParaRPr sz="2000">
              <a:solidFill>
                <a:srgbClr val="333333"/>
              </a:solidFill>
            </a:endParaRPr>
          </a:p>
          <a:p>
            <a:pPr marL="5029200" lvl="0" indent="457200" algn="l" rt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GB" sz="2000">
                <a:solidFill>
                  <a:srgbClr val="333333"/>
                </a:solidFill>
              </a:rPr>
              <a:t>     Ibtihaj Muhammad</a:t>
            </a:r>
            <a:endParaRPr sz="2000">
              <a:solidFill>
                <a:srgbClr val="333333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950" y="1471100"/>
            <a:ext cx="3382824" cy="24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What’s that on your sister’s head?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Is it ok to ask about the way people dress or choose to appear? What must you be mindful of when asking such questions?</a:t>
            </a:r>
            <a:endParaRPr sz="30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The first day of wearing hijab is important, Mama had said. It means being strong. 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Why do you think wearing a hijab means being strong?</a:t>
            </a:r>
            <a:endParaRPr sz="30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“Are you excited?” I ask. “About the first day of hijab?” She nods, smiling big, and I feel better.  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Why does Faizah feel like she needs to ask her? Why does she feel better when she hears her sister’s response.</a:t>
            </a:r>
            <a:endParaRPr sz="30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Some people won’t understand your hijab, Mama had said. 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What might people misunderstand about hijab?</a:t>
            </a:r>
            <a:endParaRPr sz="30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Near a boy yelling, “I’m going to pull that tablecloth off your head!”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How might Asiya and Faizah feel when they hear this comment?</a:t>
            </a:r>
            <a:endParaRPr sz="300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Mama: Don't carry around the hurtful words that others say. Drop them. They are not yours to keep.  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Do you think this is good advice? Why?</a:t>
            </a:r>
            <a:endParaRPr sz="30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What advice would you give to the yelling boy?</a:t>
            </a:r>
            <a:endParaRPr sz="3000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349" y="-126726"/>
            <a:ext cx="2006704" cy="200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82" y="20782"/>
            <a:ext cx="5381081" cy="53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9103"/>
            <a:ext cx="9137513" cy="45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" y="56152"/>
            <a:ext cx="9139795" cy="50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81"/>
            <a:ext cx="9140890" cy="48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992" y="220524"/>
            <a:ext cx="9127899" cy="45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2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52"/>
            <a:ext cx="9154265" cy="44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7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" y="406254"/>
            <a:ext cx="9063275" cy="46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020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364</Words>
  <Application>Microsoft Office PowerPoint</Application>
  <PresentationFormat>On-screen Show (16:9)</PresentationFormat>
  <Paragraphs>53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The Proudest Blue  A Story of Hijab and Family</vt:lpstr>
      <vt:lpstr>Vocabulary Check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Start  </vt:lpstr>
      <vt:lpstr>Partnered Talk</vt:lpstr>
      <vt:lpstr>Individual Thinking</vt:lpstr>
      <vt:lpstr>Partnered Talk</vt:lpstr>
      <vt:lpstr>Individual Thinking</vt:lpstr>
      <vt:lpstr>Individual Thinking</vt:lpstr>
      <vt:lpstr>Individual Thinking</vt:lpstr>
      <vt:lpstr>Individual Thinking</vt:lpstr>
      <vt:lpstr>Solo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Proudest Blue  A Story of Hijab and Family</dc:title>
  <dc:creator>Beth McPherson</dc:creator>
  <cp:lastModifiedBy>Maggie McKenna</cp:lastModifiedBy>
  <cp:revision>2</cp:revision>
  <dcterms:modified xsi:type="dcterms:W3CDTF">2021-11-02T12:58:52Z</dcterms:modified>
</cp:coreProperties>
</file>