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9" r:id="rId6"/>
    <p:sldId id="268" r:id="rId7"/>
    <p:sldId id="259" r:id="rId8"/>
    <p:sldId id="260" r:id="rId9"/>
    <p:sldId id="261" r:id="rId10"/>
    <p:sldId id="263" r:id="rId11"/>
    <p:sldId id="262" r:id="rId12"/>
    <p:sldId id="265" r:id="rId13"/>
    <p:sldId id="264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660"/>
  </p:normalViewPr>
  <p:slideViewPr>
    <p:cSldViewPr snapToGrid="0">
      <p:cViewPr>
        <p:scale>
          <a:sx n="42" d="100"/>
          <a:sy n="42" d="100"/>
        </p:scale>
        <p:origin x="181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2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1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4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9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0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3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8D23-ECA8-45CB-85D3-295CF27BFA29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D729-20AA-47B9-AA88-62FE86B3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9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6227" y="4786570"/>
            <a:ext cx="7005710" cy="1814731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Comic Sans MS" panose="030F0702030302020204" pitchFamily="66" charset="0"/>
              </a:rPr>
              <a:t>   </a:t>
            </a:r>
            <a:br>
              <a:rPr lang="en-US" sz="7000" dirty="0" smtClean="0">
                <a:latin typeface="Comic Sans MS" panose="030F0702030302020204" pitchFamily="66" charset="0"/>
              </a:rPr>
            </a:br>
            <a:r>
              <a:rPr lang="en-US" sz="7000" dirty="0" smtClean="0">
                <a:latin typeface="Comic Sans MS" panose="030F0702030302020204" pitchFamily="66" charset="0"/>
              </a:rPr>
              <a:t/>
            </a:r>
            <a:br>
              <a:rPr lang="en-US" sz="7000" dirty="0" smtClean="0">
                <a:latin typeface="Comic Sans MS" panose="030F0702030302020204" pitchFamily="66" charset="0"/>
              </a:rPr>
            </a:br>
            <a:r>
              <a:rPr lang="en-US" sz="7000" dirty="0" smtClean="0">
                <a:latin typeface="Comic Sans MS" panose="030F0702030302020204" pitchFamily="66" charset="0"/>
              </a:rPr>
              <a:t>Asia Home Learning</a:t>
            </a:r>
            <a:br>
              <a:rPr lang="en-US" sz="7000" dirty="0" smtClean="0">
                <a:latin typeface="Comic Sans MS" panose="030F0702030302020204" pitchFamily="66" charset="0"/>
              </a:rPr>
            </a:br>
            <a:r>
              <a:rPr lang="en-US" sz="5000" dirty="0" smtClean="0">
                <a:latin typeface="Comic Sans MS" panose="030F0702030302020204" pitchFamily="66" charset="0"/>
              </a:rPr>
              <a:t>11</a:t>
            </a:r>
            <a:r>
              <a:rPr lang="en-US" sz="50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5000" dirty="0" smtClean="0">
                <a:latin typeface="Comic Sans MS" panose="030F0702030302020204" pitchFamily="66" charset="0"/>
              </a:rPr>
              <a:t> November until 19</a:t>
            </a:r>
            <a:r>
              <a:rPr lang="en-US" sz="50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5000" dirty="0" smtClean="0">
                <a:latin typeface="Comic Sans MS" panose="030F0702030302020204" pitchFamily="66" charset="0"/>
              </a:rPr>
              <a:t> November</a:t>
            </a:r>
            <a:endParaRPr lang="en-GB" sz="5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s://imaging.seesaw.me/?url=http%3A%2F%2Fmagiccam-assets-us-west-2.s3.amazonaws.com%2Fus-2%2Fa%2F7%2F9%2F9%2F2%2F2%2Fa7992244-74bd-4b58-bc56-eb8b399ac5e0.jpg%3A%3A%3A1604231503%3A%3A%3A7776000%3A%3A%3A7IFRVYXKQMeD958YdTR7QO64tdRx8TPgifny06QGZe51GAbYr5CKeKDGTuJJtei621ZUA17DZaPOvWyCV9PMeA.jpg&amp;w=1080&amp;h=1080&amp;mode=c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8" y="484151"/>
            <a:ext cx="3141441" cy="23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ssets.seesaw.me/us-2/f/b/5/4/e/a/fb54ea87-274d-455d-bb1d-a180c34b92d1.jpg:::1602133200:::7776000:::OPKE3x7uHd1BSsKD3GWs7PBhoaVw3xSAfP2KwO-x9TgzCei64_4qea0HFwQfmHcTWGnN4b7IQJ8c5qjpeNI-V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5" y="484151"/>
            <a:ext cx="2227971" cy="29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ing.seesaw.me/?url=http%3A%2F%2Fmagiccam-assets-us-west-2.s3.amazonaws.com%2Fus-2%2Fe%2F4%2F8%2F2%2Fc%2F0%2Fe482c08d-df97-451c-99ce-8fbe50a169c3.jpg%3A%3A%3A1603840635%3A%3A%3A7776000%3A%3A%3AiEXDhxV9Dw7n5HijWFSAQW8N2CL02ZKIXfaIVZTMnZBZq9hos0cNtXvguOTpYLhg-d3xtZwCXvRvSW4klWDIlA.jpg&amp;w=1080&amp;h=1080&amp;mode=cl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11" y="305033"/>
            <a:ext cx="2163026" cy="30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ing.seesaw.me/?url=http%3A%2F%2Fmagiccam-assets-us-west-2.s3.amazonaws.com%2Fus-2%2Ff%2Fa%2Fe%2Fd%2F4%2F5%2Ffaed453f-4433-486f-80b1-0279c67662b0.jpg%3A%3A%3A1601377764%3A%3A%3A7776000%3A%3A%3A0o1jGe9xMsu1sBR9tVizTy_r_lyttW6UmvorXJ_kJHYY6yQth99ipKNXgBaF6-N7uKNu8ztdLelCxD9WABKTAQ.jpg&amp;w=1080&amp;h=1080&amp;mode=cl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5" y="4084970"/>
            <a:ext cx="5270522" cy="23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aging.seesaw.me/?url=http%3A%2F%2Fmagiccam-assets-us-west-2.s3.amazonaws.com%2Fus-2%2F8%2F1%2F0%2F1%2F0%2F9%2F81010986-4feb-4263-9406-56edf7d6ffe9.jpg%3A%3A%3A1605177350%3A%3A%3A7776000%3A%3A%3AnmhkLTGTg6SBgUOQAU8LMH3L4G_Z6pbiaW1ZfpJGXcyKPGlH6027ylwKw2BBjeHuzyYc1wetbQej8yYmhGDe0Q.jpg&amp;w=1080&amp;h=1080&amp;mode=cl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55" y="661504"/>
            <a:ext cx="2484912" cy="33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dirty="0" smtClean="0">
                <a:latin typeface="Comic Sans MS" panose="030F0702030302020204" pitchFamily="66" charset="0"/>
              </a:rPr>
              <a:t>Computing</a:t>
            </a:r>
            <a:endParaRPr lang="en-GB" dirty="0"/>
          </a:p>
        </p:txBody>
      </p:sp>
      <p:pic>
        <p:nvPicPr>
          <p:cNvPr id="4" name="Content Placeholder 3" descr="https://assets.seesaw.me/us-2/e/f/b/a/f/d/efbafdb8-d7b4-419c-96b7-b4c6bfc5a64a.jpg:::1602994444:::7776000:::zFR8YO1NFNhCihla-8ZKq-n7Cu4WIwpa4uppXBUXu17wzrwqpnpL2Noa3lqO-lvNp7TNOWqNUjm36ijR5OSV5A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-18488" r="1119" b="24152"/>
          <a:stretch/>
        </p:blipFill>
        <p:spPr bwMode="auto">
          <a:xfrm>
            <a:off x="7423720" y="2073791"/>
            <a:ext cx="3985967" cy="4363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s://assets.seesaw.me/us-2/d/5/a/3/3/9/d5a3391f-cff9-49e2-91ad-f90ca4ed9126.jpg:::1605320605:::7776000:::PUpOhTayvN8zVfl9N-HRFelmhhhMUZv9dPN2c0Vn6RuCPmuMQ3zw8qFqFfImhHUGUhbuzO4KfI0eLf3oDosX4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17195" y="2419117"/>
            <a:ext cx="3346157" cy="46906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38" name="Picture 2" descr="https://assets.seesaw.me/us-2/3/8/3/e/3/8/383e3881-b519-4208-b47b-4e971fca4219.jpg:::1604093316:::7776000:::enbDYvvTovuzFzByp6XQjR2aLdl84jihfb1ftIxD4rlAEn_Xp7rUEtQgLTEddH9Vu1Rp_tae_whUlbUSIRp8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39" y="1021437"/>
            <a:ext cx="3777448" cy="28342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ssets.seesaw.me/us-2/3/a/d/9/2/e/3ad92e5e-e4ca-4097-acc3-80194bcfff3c.jpg:::1601674567:::7776000:::qL2fFWF11m1OQETN_SCWM2QzDKUFi2rGpT6IU6WUx1T-QrScmCCZ3qZQQq4pD29sDC0rfaKXwbNxHYFzSWItP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4" y="129688"/>
            <a:ext cx="2401925" cy="32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assets.seesaw.me/us-2/f/1/7/e/2/a/f17e2ad9-8625-4c1a-9c3d-236387276608.jpg:::1600103830:::7776000:::uRKDU_Vq6d3qdDZpfIWgjc4DfKrUBFBz7_gmQ7SbJYJanK__upugaPoddlSj-ksgmBIzlL4h3vhvWu_JlzwP6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08" y="796142"/>
            <a:ext cx="1699260" cy="2259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0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dirty="0" smtClean="0">
                <a:latin typeface="Comic Sans MS" panose="030F0702030302020204" pitchFamily="66" charset="0"/>
              </a:rPr>
              <a:t>	    Art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s://imaging.seesaw.me/?url=http%3A%2F%2Fmagiccam-assets-us-west-2.s3.amazonaws.com%2Fus-2%2F0%2Fb%2Fe%2F6%2F3%2Fa%2F0be63a36-54d1-4838-9ed6-49beb3a7c9f0.jpg%3A%3A%3A1600790312%3A%3A%3A7776000%3A%3A%3A0Z5x9XKa-waEWZ0dWFW4LmH8SuDCaBRqmOnSKSt8_8ZKn8zLCnauvdUNCmUreN3KFxBWa88yDoNK945hfDpeuw.jpg&amp;w=1080&amp;h=1080&amp;mode=cl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7" y="350940"/>
            <a:ext cx="4569154" cy="34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aging.seesaw.me/?url=http%3A%2F%2Fmagiccam-assets-us-west-2.s3.amazonaws.com%2Fus-2%2F3%2Fb%2Fc%2F9%2Fa%2Fd%2F3bc9adf4-3d5a-4023-b9df-3754e9bd10ec.jpg%3A%3A%3A1603825782%3A%3A%3A7776000%3A%3A%3AG12PoEEnbdlafaMUv2AEWXSo0kzCOuuljQB0sBFgs7FNzdXaseCV0CdrVXkdugW-K5JcbLin3vzzrSiauObrEA.jpg&amp;w=1080&amp;h=1080&amp;mode=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38" y="1634735"/>
            <a:ext cx="3250032" cy="52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aging.seesaw.me/?url=http%3A%2F%2Fmagiccam-assets-us-west-2.s3.amazonaws.com%2Fus-2%2F9%2F2%2F5%2F2%2F6%2F2%2F925262e7-d3c3-4218-9dc5-2b973181d0c6.jpg%3A%3A%3A1601957700%3A%3A%3A7776000%3A%3A%3AL4ZSCAd1keT85mfeIH_-MN3LvQHw-yBYoNp1gceIt-w6oVGTOsoaSKediWhTdk_S1DPMC-PEPR3DxYPg55gS6Q.jpg&amp;w=1080&amp;h=1080&amp;mode=c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42" y="350940"/>
            <a:ext cx="4498975" cy="33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maging.seesaw.me/?url=http%3A%2F%2Fmagiccam-assets-us-west-2.s3.amazonaws.com%2Fus-2%2Fe%2F8%2Ff%2F5%2F3%2F3%2Fe8f53350-135b-47cb-a120-8c01a4cb42b6.jpg%3A%3A%3A1600371165%3A%3A%3A7776000%3A%3A%3A0K_lYr4RoOhHBWs1Pb0CcxB0ei20Uio5cQboIU80IRyGpN8P9Nc1FfZdzmonP7zqvHERYwEN7iLyY7wkl_ykvA.jpg&amp;w=1080&amp;h=1080&amp;mode=cl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68" y="2698785"/>
            <a:ext cx="2771953" cy="39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dirty="0" smtClean="0">
                <a:latin typeface="Comic Sans MS" panose="030F0702030302020204" pitchFamily="66" charset="0"/>
              </a:rPr>
              <a:t>PSHE</a:t>
            </a:r>
            <a:endParaRPr lang="en-GB" dirty="0"/>
          </a:p>
        </p:txBody>
      </p:sp>
      <p:pic>
        <p:nvPicPr>
          <p:cNvPr id="7172" name="Picture 4" descr="https://assets.seesaw.me/us-2/b/f/5/2/9/8/bf52985a-e598-47f4-8bbd-119bfa852cfd.jpg:::1604767401:::7776000:::tkzKk_-xLdwFkk9b7_gcW1vfUheg1z-GnbNKAAGVoJYsEcK7Ncp_cGdTDDI0S7yQrODHt-qNooqg3J1aYvXnk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4925"/>
            <a:ext cx="32648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ing.seesaw.me/?url=http%3A%2F%2Fmagiccam-assets-us-west-2.s3.amazonaws.com%2Fus-2%2Ff%2F4%2F5%2F6%2F5%2F2%2Ff45652f8-64bf-4286-9070-66bc9021e869.jpg%3A%3A%3A1605317808%3A%3A%3A7776000%3A%3A%3ARmQmvUMu56ymqRpur7xxsYeWFnNKBcqKE-zt9yhkrF4pxM071VfJc_iB5XwsdZddkXNU2rQkfRBrDgtTfLeMUw.jpg&amp;w=1080&amp;h=1080&amp;mode=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16468"/>
            <a:ext cx="4279899" cy="57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3900" y="2540000"/>
            <a:ext cx="2095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omic Sans MS" panose="030F0702030302020204" pitchFamily="66" charset="0"/>
              </a:rPr>
              <a:t>#</a:t>
            </a:r>
            <a:r>
              <a:rPr lang="en-US" sz="3000" dirty="0" err="1" smtClean="0">
                <a:latin typeface="Comic Sans MS" panose="030F0702030302020204" pitchFamily="66" charset="0"/>
              </a:rPr>
              <a:t>bekind</a:t>
            </a:r>
            <a:endParaRPr lang="en-GB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                Children in Need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s://imaging.seesaw.me/?url=http%3A%2F%2Fmagiccam-assets-us-west-2.s3.amazonaws.com%2Fus-2%2F7%2F9%2F9%2Fa%2Ff%2F2%2F799af2bb-74ab-4a6d-be7d-24a03d28d37d.jpg%3A%3A%3A1604963744%3A%3A%3A7776000%3A%3A%3A0nwRWaZKyLTokSLRhY-4GFaUTA2ICyD9XApgR2wBshB-nUUt-yZIGZnlJT08nOjY63DyefoT3THw39I6hvV6Vg.jpg&amp;w=1080&amp;h=1080&amp;mode=cl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4" y="123478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ing.seesaw.me/?url=http%3A%2F%2Fmagiccam-assets-us-west-2.s3.amazonaws.com%2Fus-2%2F7%2F8%2F0%2F6%2F0%2Fd%2F78060d71-fe1c-4640-86d7-23e6fbea6f3c.jpg%3A%3A%3A1602676119%3A%3A%3A7776000%3A%3A%3Aqfypt6y0RsS8GEVXhJBIZAlBH65bFvxfbo8yYFIb3W4hE_Uduq44fFa-6DPkQwHt9Vfk-gUvgEXzzKF4YWxUPQ.jpg&amp;w=1080&amp;h=1080&amp;mode=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53" y="1234782"/>
            <a:ext cx="2912488" cy="38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maging.seesaw.me/?url=http%3A%2F%2Fmagiccam-assets-us-west-2.s3.amazonaws.com%2Fus-2%2Fe%2F4%2F8%2F2%2Fc%2F0%2Fe482c08d-df97-451c-99ce-8fbe50a169c3.jpg%3A%3A%3A1603840635%3A%3A%3A7776000%3A%3A%3AiEXDhxV9Dw7n5HijWFSAQW8N2CL02ZKIXfaIVZTMnZBZq9hos0cNtXvguOTpYLhg-d3xtZwCXvRvSW4klWDIlA.jpg&amp;w=1080&amp;h=1080&amp;mode=cl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87" y="645037"/>
            <a:ext cx="2409615" cy="34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aging.seesaw.me/?url=http%3A%2F%2Fmagiccam-assets-us-west-2.s3.amazonaws.com%2Fus-2%2F3%2F7%2Fe%2F5%2F2%2F9%2F37e52947-7a7d-47c2-a79c-0f2d21e6d969.jpg%3A%3A%3A1602354075%3A%3A%3A7776000%3A%3A%3AJDP4bGJNskuFgempIWcagBrF4yEyQlE_gx20WjCbnuqmKz9sGF30KvN-faUHsCasF1B2RCExZn1ENN5mXlp_tA.jpg&amp;w=1080&amp;h=1080&amp;mode=cl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21" y="1758535"/>
            <a:ext cx="3043311" cy="40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assets.seesaw.me/us-2/a/8/e/6/d/1/a8e6d1de-8b41-467d-a447-8dffa46b2636.jpg:::1603217910:::7776000:::NUMGI91vAmeJXR4iSlwtQwD-ZP_AuRF0Ly4J9Ebc2cvEjUK7VkDvyICAfbeseVCaLjY5XdYcvJpW2tDiRHWav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142" y="4177983"/>
            <a:ext cx="18573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assets.seesaw.me/us-2/5/4/9/9/0/b/54990b30-3029-4d7b-a67a-7e0a99374bbd.jpg:::1604182720:::7776000:::MWbTz5Il23oas2k3fO3QPEr4LQFTAw5l_ikhfe-FI_NKut-qn35UXddwoHL6sviAM7RjZNPVMY-PgoSXc-YMH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32" y="4914583"/>
            <a:ext cx="2891379" cy="173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7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         Christmas card competition.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assets.seesaw.me/us-2/e/c/9/e/e/4/ec9ee4b3-5361-482a-a9ff-2daca154c7f4.jpg:::1605159828:::7776000:::zBECI9zwSEdcY8gvArPEh82_7mlhREsipnAV7xxbRrliV9YmBP6HUbZuf1yFcZuYKiZFalqdHMp-X648T2H83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7" y="1253099"/>
            <a:ext cx="3453057" cy="25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ssets.seesaw.me/us-2/e/a/6/9/4/a/ea694a29-bb4b-4a65-a7d4-839cc4964a94.jpg:::1601711073:::7776000:::ZIQ1vX3Yu3dzsSxXYaXeXGtv8CN0mKGxkm5MxtYJae91hQlpeFHPKRwbfFlRsHEbbVdWMyhiDO_RY3HtO8Mfd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46" y="1284158"/>
            <a:ext cx="2720007" cy="38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ssets.seesaw.me/us-2/0/7/3/0/f/2/0730f2db-c69c-4acc-a402-612a65dd6bb3.jpg:::1601611440:::7776000:::cOX0iBOC5dIsyPeRgD62I38tf6__k6sqZ03Wt-dgJJJloubgd-OZEj9EoMZPinaB-WfHdvv6bsOSdC3afe-t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03" y="1690688"/>
            <a:ext cx="3121623" cy="41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ssets.seesaw.me/us-2/6/9/e/4/e/6/69e4e61e-373d-4b38-a8cd-7ee6df51b34b.jpg:::1602817551:::7776000:::RX59JUg8dOpXhc89WS2QZqJHM1qBXznR04p2_jzKOvBjeQgVH_STu6-P4YmhIA2keEG1yPNDD3SxPhDY3ufpV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12" y="3623208"/>
            <a:ext cx="2373787" cy="306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assets.seesaw.me/us-2/9/4/f/c/2/b/94fc2bca-cdb1-4800-9591-b2c5bbc2a56e.jpg:::1603316997:::7776000:::k-LdJogTCLYe5zjPHCXZ70Ojb95NNxtmATRP7W_SMFvhyURvDVKQgz_ldrtRWx6NLEslVZILBMSaLXtrk9Lplg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18159" r="-1" b="16634"/>
          <a:stretch/>
        </p:blipFill>
        <p:spPr bwMode="auto">
          <a:xfrm>
            <a:off x="7681351" y="4583112"/>
            <a:ext cx="2428240" cy="208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62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325563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Comic Sans MS" panose="030F0702030302020204" pitchFamily="66" charset="0"/>
              </a:rPr>
              <a:t>  Congratulations to all of Asia Class.</a:t>
            </a:r>
            <a:endParaRPr lang="en-GB" sz="5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omic Sans MS" panose="030F0702030302020204" pitchFamily="66" charset="0"/>
              </a:rPr>
              <a:t>               Amazing work! </a:t>
            </a:r>
          </a:p>
          <a:p>
            <a:pPr marL="0" indent="0">
              <a:buNone/>
            </a:pPr>
            <a:r>
              <a:rPr lang="en-US" sz="5000" dirty="0" smtClean="0">
                <a:latin typeface="Comic Sans MS" panose="030F0702030302020204" pitchFamily="66" charset="0"/>
              </a:rPr>
              <a:t>I look forward to seeing you all back in class tomorrow.</a:t>
            </a:r>
            <a:endParaRPr lang="en-GB" sz="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7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                           </a:t>
            </a:r>
            <a:r>
              <a:rPr lang="en-US" dirty="0" err="1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assets.seesaw.me/us-2/b/5/a/4/b/8/b5a4b897-f9a6-4d13-bd22-51040a33339b.jpg:::1603097448:::7776000:::_UHx6P86kHtO0ITIqI9AReuOC3vF1JfYZtpRvfB2QvOwp5sBBPRHmmW3CctHvwxXCXfQwgbMI7lc4l_4Kry8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6" y="365125"/>
            <a:ext cx="32648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ssets.seesaw.me/us-2/5/d/7/e/4/3/5d7e43c4-d71e-40ab-b98a-7c79bb0b5d4b.jpg:::1601438517:::7776000:::hih0ea-ZmwrnynnGgH5Nb6gzjTkSitWUWAACQsgFymN0EwiibfrdtBo1RuUhxggTZndwkVIr_ldMy_0bMpaFE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4" y="3791599"/>
            <a:ext cx="4123058" cy="278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assets.seesaw.me/us-2/2/9/e/6/5/c/29e65c94-4478-4e25-bce2-9998bcb124bb.jpg:::1603861668:::7776000:::iLkt8A9-r1SddlglwbCU7avoMqucO4fM27cULnxfPRhkWIPKS5R9a4zMxebXGM1xiTXIVeF8WWWQ_ln_vFoSV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35" y="63661"/>
            <a:ext cx="3388179" cy="45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ssets.seesaw.me/us-2/1/9/d/e/d/5/19ded553-8450-4f36-a8a3-c5e8a83a9406.jpg:::1604041347:::7776000:::7pNZS6DLwM7W_bMkr7BFWMHyZWnNsHCGKpremgAOGhHRXQjnxIUcW1y-pujNCgvQ1snHoaoiKiWx2idXacHwi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92" y="1577116"/>
            <a:ext cx="1623815" cy="36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ssets.seesaw.me/us-2/8/b/c/0/9/5/8bc0951f-b9da-4caa-b88c-e7478aa9a4f3.jpg:::1603017702:::7776000:::CZrLnMksy8pH2zA5wyBTrqCGHyA8ZkKkbo-UxZAzJ22FVKS2m-xlB9PjECfr7TopQhvIjs24VShtji0CJ9fi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29" y="3172901"/>
            <a:ext cx="2563004" cy="34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992"/>
          </a:xfrm>
        </p:spPr>
        <p:txBody>
          <a:bodyPr/>
          <a:lstStyle/>
          <a:p>
            <a:r>
              <a:rPr lang="en-US" dirty="0" smtClean="0"/>
              <a:t>			            </a:t>
            </a:r>
            <a:r>
              <a:rPr lang="en-US" dirty="0" smtClean="0">
                <a:latin typeface="Comic Sans MS" panose="030F0702030302020204" pitchFamily="66" charset="0"/>
              </a:rPr>
              <a:t>English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assets.seesaw.me/us-2/e/7/2/e/3/1/e72e3165-dc07-41e6-91fd-73ce704fbf73.jpg:::1599973375:::7776000:::bd0qQfVa7HImyQ1M2PtAulzquK1CWStzw8Ce5VgYpueQSVmexHfxL0KUt1ytjQQpBx5ekt8of18XowyZvQpps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8" y="365125"/>
            <a:ext cx="32648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ssets.seesaw.me/us-2/c/4/c/b/3/c/c4cb3c96-c25c-4dfc-a591-5b7eb5b1a687.jpg:::1601142631:::7776000:::yQzs9XSO9oUlNylvtxws1GFwsjOrqxmyLhCldZN2MlYi58dujp_jxBc1cRI9lLnPSf7bPQ-tgkzzTidSEcilO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02" y="0"/>
            <a:ext cx="3758122" cy="53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ssets.seesaw.me/us-2/d/c/7/3/4/5/dc734544-637e-42b6-b659-98870e489b04.jpg:::1601790410:::7776000:::YlW3Q3FG-PULTu0X3GGbb_oA000q2LvcjQGbdnuZ3na7UZmSn1CoLK1JSRXjLGyRGOCOI3ZjM0N7ga3WPIoI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8" y="3505706"/>
            <a:ext cx="4474209" cy="33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ssets.seesaw.me/us-2/3/5/2/c/7/4/352c74c2-60c0-43cd-9d6d-77a5154ecc8f.jpg:::1602398190:::7776000:::8oneWFut26CRrc_Bua_Ym4Ezbhmi39ElDdV5-DmeWjq_V0VxkRe284V8V5u5LpbH9LvOty4Azo4bSMD6CMHdB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02" y="3505706"/>
            <a:ext cx="4215099" cy="31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ssets.seesaw.me/us-2/b/8/f/d/b/2/b8fdb2e8-a68a-4340-89e4-e23e6c954612.jpg:::1601772544:::7776000:::h7zf8n84DHEbdOo2oMM2ajz23kZKNwGNb48P6wo-FPsbmWkLUXC0o_wKncWk1hR-Nl60_aencsvaAOO0TrC0a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60" y="2164962"/>
            <a:ext cx="3132242" cy="46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                         Reading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s://imaging.seesaw.me/?url=http%3A%2F%2Fmagiccam-assets-us-west-2.s3.amazonaws.com%2Fus-2%2F2%2Fa%2F6%2F3%2F6%2Fa%2F2a636ac5-77fb-42d5-b9f9-29135ef64057.jpg%3A%3A%3A1599865933%3A%3A%3A7776000%3A%3A%3A66N1WuxxT7f8eM-3dETCwOoyCDCrs56XadK-LpmfuMlvdXZhdOzENqmmGRVpqc5OvlnreyntnaPGGcl_cr1aEw.jpg&amp;w=1080&amp;h=1080&amp;mode=cl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6" y="365125"/>
            <a:ext cx="2754227" cy="36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ing.seesaw.me/?url=http%3A%2F%2Fmagiccam-assets-us-west-2.s3.amazonaws.com%2Fus-2%2F2%2Fc%2F3%2F3%2F3%2F9%2F2c3339d7-4df6-4db4-b862-4b04f853db35.jpg%3A%3A%3A1602344960%3A%3A%3A7776000%3A%3A%3AMnRUJullFWts9YTkqOqG7JviC713YPGyWYDeZFZhThVYWDjKheqTor9RdOARw4s5YYTDOh8oI1qRVIBuLaiijw.jpg&amp;w=1080&amp;h=1080&amp;mode=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32" y="520505"/>
            <a:ext cx="4044059" cy="53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aging.seesaw.me/?url=http%3A%2F%2Fmagiccam-assets-us-west-2.s3.amazonaws.com%2Fus-2%2F6%2F4%2F3%2Fa%2Ff%2F8%2F643af871-96a8-43e4-8466-9dd13f7ed3de.jpg%3A%3A%3A1602215880%3A%3A%3A7776000%3A%3A%3A19QCT3E0Anxf4DNH8whULpCPpl0Mu5RTtXBmxSGJPv1kBUSn_a5YPI9wp1TTlPvOWPvmnw6y-BpoPnWNI3_wsg.jpg&amp;w=1080&amp;h=1080&amp;mode=c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27" y="1465776"/>
            <a:ext cx="3857478" cy="51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latin typeface="Comic Sans MS" panose="030F0702030302020204" pitchFamily="66" charset="0"/>
              </a:rPr>
              <a:t>Matt </a:t>
            </a:r>
            <a:r>
              <a:rPr lang="en-US" dirty="0" err="1" smtClean="0">
                <a:latin typeface="Comic Sans MS" panose="030F0702030302020204" pitchFamily="66" charset="0"/>
              </a:rPr>
              <a:t>Goodfellow</a:t>
            </a:r>
            <a:r>
              <a:rPr lang="en-US" dirty="0" smtClean="0">
                <a:latin typeface="Comic Sans MS" panose="030F0702030302020204" pitchFamily="66" charset="0"/>
              </a:rPr>
              <a:t> workshop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s://imaging.seesaw.me/?url=http%3A%2F%2Fmagiccam-assets-us-west-2.s3.amazonaws.com%2Fus-2%2Fe%2F2%2F0%2Fa%2Fd%2F7%2Fe20ad7f7-817f-47c1-9cf5-9617606c460a.jpg%3A%3A%3A1603716318%3A%3A%3A7776000%3A%3A%3AmAnDl-Yv7iq_G0ViuD7V2Rb-nubtlOYGtyjtUJbUC_p6qEpJ3DAc6hRnEICsYfF0knyzH2ElpJVs3211M9ujaQ.jpg&amp;w=1080&amp;h=1080&amp;mode=cl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730"/>
            <a:ext cx="32594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aging.seesaw.me/?url=http%3A%2F%2Fmagiccam-assets-us-west-2.s3.amazonaws.com%2Fus-2%2F9%2Ff%2Fc%2F9%2F8%2Fe%2F9fc98e7a-f8a0-47c2-bd31-bbceede5ffbd.jpg%3A%3A%3A1601635335%3A%3A%3A7776000%3A%3A%3AbZiSxze6kG0IArWWXc7gFT7nfT5Xab-bpxMa4Jzf7Rd2J6VpBJBM1Uo-UMiq_mXXBYQkyBQ_9ok-WcwyBnxSVg.jpg&amp;w=1080&amp;h=1080&amp;mode=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12" y="1690688"/>
            <a:ext cx="3716985" cy="49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723" y="1431730"/>
            <a:ext cx="2493377" cy="42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dirty="0" smtClean="0">
                <a:latin typeface="Comic Sans MS" panose="030F0702030302020204" pitchFamily="66" charset="0"/>
              </a:rPr>
              <a:t>Guided Reading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s://imaging.seesaw.me/?url=http%3A%2F%2Fmagiccam-assets-us-west-2.s3.amazonaws.com%2Fus-2%2Fc%2F8%2Fa%2F0%2F4%2F6%2Fc8a046c0-c6c4-4f2b-80f6-5179c426eefe.jpg%3A%3A%3A1600301328%3A%3A%3A7776000%3A%3A%3AavlHfBhH0VKSwaxXalgsw9vPEQVkL0jusMxAsZ8mYlVtjxmfp2YG2hLJUz8yaO66yp0g30i2_j9syILUvf_-ng.jpg&amp;w=1080&amp;h=1080&amp;mode=cl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4170849" cy="31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ing.seesaw.me/?url=http%3A%2F%2Fmagiccam-assets-us-west-2.s3.amazonaws.com%2Fus-2%2F2%2Ff%2F9%2Fa%2Fe%2Fc%2F2f9aecee-23c9-4ffd-9726-16ec039a55f4.jpg%3A%3A%3A1604526906%3A%3A%3A7776000%3A%3A%3AX2pq_FPOg_IHzMlSz-BBYU36L54w07f13HTefyy8SwxUplThyewZkmU6X-p6VXP3-PdVgzESJUEqRnSQIeENMQ.jpg&amp;w=1080&amp;h=1080&amp;mode=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8" y="3180178"/>
            <a:ext cx="4095043" cy="306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ssets.seesaw.me/us-2/3/2/7/c/a/8/327ca89d-3091-4270-a84a-1c77cd2c8756.jpg:::1602344688:::7776000:::n5whSK9c-lBpuiS8rPoC5DVr9QjsCkpcnxIjDYenlx5gedD1IimRj4Xq4InWGHbvBll8Ti7QuoZRhZSvQcWBZ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33" y="2438380"/>
            <a:ext cx="2984774" cy="39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maging.seesaw.me/?url=http%3A%2F%2Fmagiccam-assets-us-west-2.s3.amazonaws.com%2Fus-2%2F2%2F4%2F9%2Fa%2Fd%2F6%2F249ad691-6c5d-411a-a4a8-c93934fe2eb6.jpg%3A%3A%3A1602175847%3A%3A%3A7776000%3A%3A%3AvYpcBO80K5BzHOqVxtCOFWfLVJtHi2FMgLqWWJRultUg78NtYiDbJKdiTfAXQdQyyQ16hq8m07Lxco5nD512WA.jpg&amp;w=1080&amp;h=1080&amp;mode=cl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7" y="1460931"/>
            <a:ext cx="3734861" cy="27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          </a:t>
            </a:r>
            <a:r>
              <a:rPr lang="en-US" dirty="0" smtClean="0">
                <a:latin typeface="Comic Sans MS" panose="030F0702030302020204" pitchFamily="66" charset="0"/>
              </a:rPr>
              <a:t>Science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s://imaging.seesaw.me/?url=http%3A%2F%2Fmagiccam-assets-us-west-2.s3.amazonaws.com%2Fus-2%2F3%2F3%2Ff%2Fd%2Ff%2Ff%2F33fdffbf-4985-4df6-acff-e90f422a37cd.jpg%3A%3A%3A1601677623%3A%3A%3A7776000%3A%3A%3Ae7vRFnn7JUUAswS56N0dUQGRwKGgWmg_mQwKgEy_Qmdzdh2i3yNHA8CjrFfz69xD2WydvQMti1nP57zVC3XgjA.jpg&amp;w=1080&amp;h=1080&amp;mode=cl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7" y="264111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ing.seesaw.me/?url=http%3A%2F%2Fmagiccam-assets-us-west-2.s3.amazonaws.com%2Fus-2%2F8%2Fa%2Fb%2F5%2Fa%2Fc%2F8ab5ac2e-db73-4952-80e4-5257447a8e99.jpg%3A%3A%3A1605380289%3A%3A%3A7776000%3A%3A%3AuawezkTsbxxg3XGqs1a9TpsbQvxckygzOMKGn63F_cBwwa_1dSBHg6TzX_DpaiswLtBPUn1qZzRZkqnjcu6rEg.jpg&amp;w=1080&amp;h=1080&amp;mode=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02" y="264111"/>
            <a:ext cx="3938551" cy="52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ing.seesaw.me/?url=http%3A%2F%2Fmagiccam-assets-us-west-2.s3.amazonaws.com%2Fus-2%2Fe%2F2%2Fc%2F1%2Fb%2F0%2Fe2c1b0f2-e197-49bb-b5bc-b4064e1fe933.jpg%3A%3A%3A1600537120%3A%3A%3A7776000%3A%3A%3AgzJwVUdDrgcXzIXncbBuW_rtCLMfmcLz5HPtBFkcS3SHKfm3H8Usu72OoBnjh3a8MgCcxJFdS_bWXh_ZlIiysQ.jpg&amp;w=1080&amp;h=1080&amp;mode=cl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50" y="2766012"/>
            <a:ext cx="2925676" cy="39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aging.seesaw.me/?url=http%3A%2F%2Fmagiccam-assets-us-west-2.s3.amazonaws.com%2Fus-2%2F4%2F6%2F1%2Fe%2F5%2F0%2F461e50de-9dcd-4e0c-9043-d1eb71098418.jpg%3A%3A%3A1603471342%3A%3A%3A7776000%3A%3A%3AJtHKP4aLh_uW8kyjT_lRoG1S7b8EM8-Gv3LzLnJ72EGroZDYpkxTwI9RCEbuNdi492Cvw_pTy7hhwfqR6_T3ig.jpg&amp;w=1080&amp;h=1080&amp;mode=cl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31" y="2011497"/>
            <a:ext cx="3355639" cy="44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dirty="0" smtClean="0">
                <a:latin typeface="Comic Sans MS" panose="030F0702030302020204" pitchFamily="66" charset="0"/>
              </a:rPr>
              <a:t>History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assets.seesaw.me/us-2/7/9/0/e/d/9/790ed9e9-a0c8-4e3c-beb5-a9288d146172.jpg:::1603455700:::7776000:::360SG7pY5z0KyzQ6PN0HaJtownPWwVXJUn1SXq_Om2NZm7eE0KAjW9bk8CypHffbNJsd6s1s-Vqit-fWyMUOF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9500" y="2684220"/>
            <a:ext cx="4270362" cy="32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ing.seesaw.me/?url=http%3A%2F%2Fmagiccam-assets-us-west-2.s3.amazonaws.com%2Fus-2%2Fb%2F1%2F7%2F6%2Fa%2Fd%2Fb176adfa-5840-4006-b6dc-645345d778f8.jpg%3A%3A%3A1600022508%3A%3A%3A7776000%3A%3A%3A7QBYKGGk1JiKWk3mfrHZ2iiHZkF809HjD3y1MymWN54nt7j7hm6ofrLAGNoPndyzJXDkJ1hB966Otmzi34sM-Q.jpg&amp;w=1080&amp;h=1080&amp;mode=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5" y="365125"/>
            <a:ext cx="2940843" cy="39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ssets.seesaw.me/us-2/6/6/6/8/d/a/6668daa2-fb47-4150-921d-efde5cf8b439.jpg:::1603970740:::7776000:::Qw5XqM9_j1drANaqCyUkb9tlCuC-DJWv4QEwUZFhALCxqJKAyHTWx8_RJAPQEN7DoXioqsWV6LfFDVd5fVd-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57" y="3721313"/>
            <a:ext cx="3708430" cy="27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aging.seesaw.me/?url=http%3A%2F%2Fmagiccam-assets-us-west-2.s3.amazonaws.com%2Fus-2%2Fa%2F9%2Fe%2Fa%2Fa%2F5%2Fa9eaa5c3-0078-4a88-b32a-d49fed728c99.jpg%3A%3A%3A1604013775%3A%3A%3A7776000%3A%3A%3Aa-gMk-VEDmF5tV85VmMyqVn8cCuio9Oh6bWmULWVcYXzL9smihrzyxqmhFfsTYELLVW8bZmJkmHadfM9NMuUiA.jpg&amp;w=1080&amp;h=1080&amp;mode=cl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85" y="111415"/>
            <a:ext cx="2706017" cy="36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375" y="4895557"/>
            <a:ext cx="313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The Tudor Monarchs and Family Trees.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130" name="Picture 10" descr="https://imaging.seesaw.me/?url=http%3A%2F%2Fmagiccam-assets-us-west-2.s3.amazonaws.com%2Fus-2%2F0%2F8%2F5%2Fb%2F4%2F6%2F085b4612-33a1-4fff-ab68-e6dfd349e2cc.jpg%3A%3A%3A1604836257%3A%3A%3A7776000%3A%3A%3AdXVQoIG6463_NiqcMYaUL6ngMVFCxJ7i_93cqx9qjcO7rE89NLemgEWLmfoGgBttoODC_D2Sul785_F8bKCnhw.jpg&amp;w=1080&amp;h=1080&amp;mode=cl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67" y="39688"/>
            <a:ext cx="2758405" cy="36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                       Geography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s://assets.seesaw.me/us-2/2/a/5/9/9/e/2a599e90-daf2-46c3-bc9e-ed4f0a49daab.jpg:::1605439979:::7776000:::sT7EiDgt3VZNIOcrHRmpoDg66xD4VyZMz-s6PIX6PwxZf0ZHPiSGI-lrxCp3UerbLawo_WiKH7VcgFFxF3q-t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73" y="62140"/>
            <a:ext cx="30675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aging.seesaw.me/?url=http%3A%2F%2Fmagiccam-assets-us-west-2.s3.amazonaws.com%2Fus-2%2Ff%2Fb%2F5%2F4%2Fe%2Fa%2Ffb54ea87-274d-455d-bb1d-a180c34b92d1.jpg%3A%3A%3A1602133200%3A%3A%3A7776000%3A%3A%3AOPKE3x7uHd1BSsKD3GWs7PBhoaVw3xSAfP2KwO-x9TgzCei64_4qea0HFwQfmHcTWGnN4b7IQJ8c5qjpeNI-Vg.jpg&amp;w=1080&amp;h=1080&amp;mode=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49" y="742681"/>
            <a:ext cx="3136693" cy="41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maging.seesaw.me/?url=http%3A%2F%2Fmagiccam-assets-us-west-2.s3.amazonaws.com%2Fus-2%2F3%2F2%2F5%2Fa%2Fd%2Ff%2F325adf13-f1b1-45bd-8b4e-669cf68a31be.jpg%3A%3A%3A1603241672%3A%3A%3A7776000%3A%3A%3A08ouIfa1LbxkglKRzzMcTc7MLjNxrFHWk9pNyDe9EPJvKzkIMykqcISSDwKLNzQ-esBUg82WHulOkVUdtb4v8w.jpg&amp;w=1080&amp;h=1080&amp;mode=cl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40" y="3458400"/>
            <a:ext cx="2407121" cy="32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assets.seesaw.me/us-2/c/f/7/3/5/d/cf735d98-e31e-491f-8c93-410f859a5935.jpg:::1603284111:::7776000:::xC-mr3vzJLY54oV_3vQOraeIoIccdG0-SA6Aln-bCvNew9x2pSik-N0y1zZa6K8tjORWvTkShc5NKKc-ep0c_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17" y="1387513"/>
            <a:ext cx="3107576" cy="41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assets.seesaw.me/us-2/7/4/0/3/7/2/74037242-4c50-4251-ba1d-fe75956692f5.jpg:::1603038720:::7776000:::qxV2smT-2azCwsd6Sy-3niXwVdregVPVRL0nPNpOfly18ka72ltm9UykaWMvyqIBXTBkrtpgOPqbQhT6mXAhcQ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93" y="4158004"/>
            <a:ext cx="3197225" cy="2742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1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62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     Asia Home Learning 11th November until 19th November</vt:lpstr>
      <vt:lpstr>                            Maths</vt:lpstr>
      <vt:lpstr>               English</vt:lpstr>
      <vt:lpstr>                          Reading</vt:lpstr>
      <vt:lpstr>             Matt Goodfellow workshop</vt:lpstr>
      <vt:lpstr>                          Guided Reading</vt:lpstr>
      <vt:lpstr>                Science</vt:lpstr>
      <vt:lpstr>                          History</vt:lpstr>
      <vt:lpstr>                        Geography</vt:lpstr>
      <vt:lpstr>                             Computing</vt:lpstr>
      <vt:lpstr>        Art</vt:lpstr>
      <vt:lpstr>                             PSHE</vt:lpstr>
      <vt:lpstr>                 Children in Need</vt:lpstr>
      <vt:lpstr>          Christmas card competition.</vt:lpstr>
      <vt:lpstr>  Congratulations to all of Asia Class.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Home Learning 11th November until 19th November</dc:title>
  <dc:creator>User</dc:creator>
  <cp:lastModifiedBy>User</cp:lastModifiedBy>
  <cp:revision>11</cp:revision>
  <dcterms:created xsi:type="dcterms:W3CDTF">2020-11-19T08:35:37Z</dcterms:created>
  <dcterms:modified xsi:type="dcterms:W3CDTF">2020-11-19T10:08:21Z</dcterms:modified>
</cp:coreProperties>
</file>