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7" r:id="rId7"/>
    <p:sldMasterId id="2147483679" r:id="rId8"/>
    <p:sldMasterId id="2147483682" r:id="rId9"/>
  </p:sldMasterIdLst>
  <p:notesMasterIdLst>
    <p:notesMasterId r:id="rId24"/>
  </p:notesMasterIdLst>
  <p:sldIdLst>
    <p:sldId id="296" r:id="rId10"/>
    <p:sldId id="297" r:id="rId11"/>
    <p:sldId id="298" r:id="rId12"/>
    <p:sldId id="309" r:id="rId13"/>
    <p:sldId id="316" r:id="rId14"/>
    <p:sldId id="300" r:id="rId15"/>
    <p:sldId id="304" r:id="rId16"/>
    <p:sldId id="305" r:id="rId17"/>
    <p:sldId id="315" r:id="rId18"/>
    <p:sldId id="317" r:id="rId19"/>
    <p:sldId id="314" r:id="rId20"/>
    <p:sldId id="307" r:id="rId21"/>
    <p:sldId id="318" r:id="rId22"/>
    <p:sldId id="31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42" d="100"/>
          <a:sy n="42" d="100"/>
        </p:scale>
        <p:origin x="134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04/01/2022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63A521-224D-4C95-824A-3CEFF92EB905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196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04/01/2022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6.xml"/><Relationship Id="rId6" Type="http://schemas.openxmlformats.org/officeDocument/2006/relationships/image" Target="../media/image10.png"/><Relationship Id="rId5" Type="http://schemas.openxmlformats.org/officeDocument/2006/relationships/image" Target="../media/image14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tags" Target="../tags/tag7.xml"/><Relationship Id="rId5" Type="http://schemas.openxmlformats.org/officeDocument/2006/relationships/image" Target="../media/image16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4.xml"/><Relationship Id="rId6" Type="http://schemas.openxmlformats.org/officeDocument/2006/relationships/image" Target="../media/image10.png"/><Relationship Id="rId5" Type="http://schemas.openxmlformats.org/officeDocument/2006/relationships/image" Target="../media/image15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9.png"/><Relationship Id="rId12" Type="http://schemas.openxmlformats.org/officeDocument/2006/relationships/image" Target="../media/image20.png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11" Type="http://schemas.openxmlformats.org/officeDocument/2006/relationships/image" Target="../media/image19.png"/><Relationship Id="rId5" Type="http://schemas.openxmlformats.org/officeDocument/2006/relationships/image" Target="../media/image15.png"/><Relationship Id="rId10" Type="http://schemas.openxmlformats.org/officeDocument/2006/relationships/image" Target="../media/image18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2769" y="3968388"/>
            <a:ext cx="6218459" cy="2487384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42900" y="707980"/>
            <a:ext cx="845819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b="1" u="sng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12.1.2022</a:t>
            </a:r>
            <a:endParaRPr lang="en-GB" sz="3600" b="1" u="sng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ctr"/>
            <a:endParaRPr lang="en-GB" sz="3600" b="1" u="sng" dirty="0">
              <a:solidFill>
                <a:prstClr val="black"/>
              </a:solidFill>
              <a:latin typeface="Comic Sans MS" panose="030F0702030302020204" pitchFamily="66" charset="0"/>
            </a:endParaRPr>
          </a:p>
          <a:p>
            <a:pPr lvl="0" algn="ctr"/>
            <a:r>
              <a:rPr lang="en-GB" sz="360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LO – I can use formal methods for multiplication (3 digit by 1 digit numbers). </a:t>
            </a:r>
            <a:endParaRPr lang="en-GB" sz="3600" b="1" u="sng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4380" y="640080"/>
            <a:ext cx="83896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514350">
              <a:defRPr/>
            </a:pPr>
            <a:r>
              <a:rPr lang="en-GB" sz="3600" dirty="0">
                <a:latin typeface="Comic Sans MS" panose="030F0702030302020204" pitchFamily="66" charset="0"/>
                <a:sym typeface="Wingdings" panose="05000000000000000000" pitchFamily="2" charset="2"/>
              </a:rPr>
              <a:t>Now try and answer the following 8 questions in your book</a:t>
            </a:r>
            <a:r>
              <a:rPr lang="en-GB" sz="36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.</a:t>
            </a:r>
          </a:p>
          <a:p>
            <a:pPr lvl="0" defTabSz="514350">
              <a:defRPr/>
            </a:pPr>
            <a:endParaRPr lang="en-GB" sz="3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endParaRPr lang="en-GB" sz="3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3600" dirty="0">
                <a:latin typeface="Comic Sans MS" panose="030F0702030302020204" pitchFamily="66" charset="0"/>
                <a:sym typeface="Wingdings" panose="05000000000000000000" pitchFamily="2" charset="2"/>
              </a:rPr>
              <a:t>1) 136 x 3               5) 243 x 6</a:t>
            </a:r>
          </a:p>
          <a:p>
            <a:pPr lvl="0" defTabSz="514350">
              <a:defRPr/>
            </a:pPr>
            <a:r>
              <a:rPr lang="en-GB" sz="3600" dirty="0">
                <a:latin typeface="Comic Sans MS" panose="030F0702030302020204" pitchFamily="66" charset="0"/>
                <a:sym typeface="Wingdings" panose="05000000000000000000" pitchFamily="2" charset="2"/>
              </a:rPr>
              <a:t>2) 304 x 3              6) 189 x 7</a:t>
            </a:r>
          </a:p>
          <a:p>
            <a:pPr lvl="0" defTabSz="514350">
              <a:defRPr/>
            </a:pPr>
            <a:r>
              <a:rPr lang="en-GB" sz="3600" dirty="0">
                <a:latin typeface="Comic Sans MS" panose="030F0702030302020204" pitchFamily="66" charset="0"/>
                <a:sym typeface="Wingdings" panose="05000000000000000000" pitchFamily="2" charset="2"/>
              </a:rPr>
              <a:t>3) 427 x 4              7) 538 x 8</a:t>
            </a:r>
          </a:p>
          <a:p>
            <a:pPr lvl="0" defTabSz="514350">
              <a:defRPr/>
            </a:pPr>
            <a:r>
              <a:rPr lang="en-GB" sz="3600" dirty="0">
                <a:latin typeface="Comic Sans MS" panose="030F0702030302020204" pitchFamily="66" charset="0"/>
                <a:sym typeface="Wingdings" panose="05000000000000000000" pitchFamily="2" charset="2"/>
              </a:rPr>
              <a:t>4) 369 x 5              8) 428 x 9</a:t>
            </a:r>
            <a:endParaRPr lang="en-GB" sz="36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3057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8811" y="302581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5672382" y="440113"/>
          <a:ext cx="2376000" cy="23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00">
                  <a:extLst>
                    <a:ext uri="{9D8B030D-6E8A-4147-A177-3AD203B41FA5}">
                      <a16:colId xmlns:a16="http://schemas.microsoft.com/office/drawing/2014/main" val="2555874994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92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3968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854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35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071357" y="1456758"/>
                <a:ext cx="784189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1357" y="1456758"/>
                <a:ext cx="784189" cy="8617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88811" y="2065194"/>
          <a:ext cx="4428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6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476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322692"/>
                  </a:ext>
                </a:extLst>
              </a:tr>
            </a:tbl>
          </a:graphicData>
        </a:graphic>
      </p:graphicFrame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7449" y="2677387"/>
            <a:ext cx="417107" cy="408847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7449" y="3426097"/>
            <a:ext cx="417107" cy="40884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7449" y="4195380"/>
            <a:ext cx="417107" cy="408847"/>
          </a:xfrm>
          <a:prstGeom prst="rect">
            <a:avLst/>
          </a:prstGeom>
        </p:spPr>
      </p:pic>
      <p:cxnSp>
        <p:nvCxnSpPr>
          <p:cNvPr id="10" name="Elbow Connector 9"/>
          <p:cNvCxnSpPr/>
          <p:nvPr/>
        </p:nvCxnSpPr>
        <p:spPr>
          <a:xfrm rot="10800000" flipV="1">
            <a:off x="3192619" y="5756258"/>
            <a:ext cx="944524" cy="182126"/>
          </a:xfrm>
          <a:prstGeom prst="bentConnector3">
            <a:avLst>
              <a:gd name="adj1" fmla="val -826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97449" y="4957684"/>
            <a:ext cx="417107" cy="408847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2680012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7219" y="2680012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3025807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3426097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7219" y="3426097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3777152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4195380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7219" y="4195380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4554913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4957684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87219" y="4957684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80714" y="5310013"/>
            <a:ext cx="414429" cy="406222"/>
          </a:xfrm>
          <a:prstGeom prst="rect">
            <a:avLst/>
          </a:prstGeom>
        </p:spPr>
      </p:pic>
      <p:grpSp>
        <p:nvGrpSpPr>
          <p:cNvPr id="24" name="Group 23"/>
          <p:cNvGrpSpPr/>
          <p:nvPr/>
        </p:nvGrpSpPr>
        <p:grpSpPr>
          <a:xfrm>
            <a:off x="5457610" y="3507941"/>
            <a:ext cx="2590772" cy="2208294"/>
            <a:chOff x="-2930905" y="103168"/>
            <a:chExt cx="3119145" cy="2527524"/>
          </a:xfrm>
        </p:grpSpPr>
        <p:grpSp>
          <p:nvGrpSpPr>
            <p:cNvPr id="25" name="Group 24"/>
            <p:cNvGrpSpPr/>
            <p:nvPr/>
          </p:nvGrpSpPr>
          <p:grpSpPr>
            <a:xfrm>
              <a:off x="-2930905" y="103168"/>
              <a:ext cx="3119145" cy="2527524"/>
              <a:chOff x="4671511" y="249049"/>
              <a:chExt cx="3119145" cy="2527524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5745832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671511" y="1686594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6876256" y="1700808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33" name="Straight Connector 32"/>
              <p:cNvCxnSpPr>
                <a:stCxn id="30" idx="3"/>
              </p:cNvCxnSpPr>
              <p:nvPr/>
            </p:nvCxnSpPr>
            <p:spPr>
              <a:xfrm flipH="1">
                <a:off x="5292080" y="1029538"/>
                <a:ext cx="587663" cy="68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>
                <a:stCxn id="30" idx="5"/>
              </p:cNvCxnSpPr>
              <p:nvPr/>
            </p:nvCxnSpPr>
            <p:spPr>
              <a:xfrm>
                <a:off x="6526321" y="1029538"/>
                <a:ext cx="637967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>
                <a:off x="5745832" y="1862173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36" name="Straight Connector 35"/>
              <p:cNvCxnSpPr/>
              <p:nvPr/>
            </p:nvCxnSpPr>
            <p:spPr>
              <a:xfrm>
                <a:off x="6203032" y="1163449"/>
                <a:ext cx="0" cy="689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6" name="Rectangle 25"/>
            <p:cNvSpPr/>
            <p:nvPr/>
          </p:nvSpPr>
          <p:spPr>
            <a:xfrm>
              <a:off x="-1856583" y="233270"/>
              <a:ext cx="882362" cy="5988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/>
                <a:t>103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-2923603" y="1681091"/>
              <a:ext cx="882362" cy="5988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/>
                <a:t>100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-1618802" y="1876436"/>
              <a:ext cx="442339" cy="5988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/>
                <a:t>0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-458508" y="1688955"/>
              <a:ext cx="442339" cy="59885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800" dirty="0"/>
                <a:t>3</a:t>
              </a:r>
            </a:p>
          </p:txBody>
        </p:sp>
      </p:grpSp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792309" y="5724201"/>
            <a:ext cx="414429" cy="40622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688811" y="730285"/>
            <a:ext cx="1401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490868" y="218470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70994" y="274303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8811" y="1157989"/>
            <a:ext cx="14013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9915" y="218470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8811" y="1585694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70690" y="218470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96133" y="302581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412</a:t>
            </a:r>
            <a:r>
              <a:rPr lang="en-GB" sz="2800" dirty="0"/>
              <a:t>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979927" y="730285"/>
            <a:ext cx="6319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12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24777" y="1157989"/>
            <a:ext cx="4475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0 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2301189" y="1585694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400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868114" y="3025807"/>
            <a:ext cx="986008" cy="267260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6207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 animBg="1"/>
      <p:bldP spid="49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9467" y="301045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153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192935"/>
              </p:ext>
            </p:extLst>
          </p:nvPr>
        </p:nvGraphicFramePr>
        <p:xfrm>
          <a:off x="4761472" y="482727"/>
          <a:ext cx="2880000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59462624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55587499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3968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3600" b="0" dirty="0">
                        <a:solidFill>
                          <a:schemeClr val="tx1"/>
                        </a:solidFill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854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pPr algn="ctr"/>
                      <a:endParaRPr lang="en-GB" sz="3600" dirty="0">
                        <a:latin typeface="KG Primary Penmanship" panose="02000506000000020003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35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032116" y="1623767"/>
                <a:ext cx="846707" cy="9387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500" i="1" dirty="0" smtClean="0">
                          <a:latin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5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2116" y="1623767"/>
                <a:ext cx="846707" cy="9387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824240" y="2638036"/>
            <a:ext cx="2590772" cy="2208294"/>
            <a:chOff x="-2930905" y="103168"/>
            <a:chExt cx="3119145" cy="2527524"/>
          </a:xfrm>
        </p:grpSpPr>
        <p:grpSp>
          <p:nvGrpSpPr>
            <p:cNvPr id="7" name="Group 6"/>
            <p:cNvGrpSpPr/>
            <p:nvPr/>
          </p:nvGrpSpPr>
          <p:grpSpPr>
            <a:xfrm>
              <a:off x="-2930905" y="103168"/>
              <a:ext cx="3119145" cy="2527524"/>
              <a:chOff x="4671511" y="249049"/>
              <a:chExt cx="3119145" cy="2527524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745832" y="249049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4671511" y="1686594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6876256" y="1700808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5" name="Straight Connector 14"/>
              <p:cNvCxnSpPr>
                <a:stCxn id="12" idx="3"/>
              </p:cNvCxnSpPr>
              <p:nvPr/>
            </p:nvCxnSpPr>
            <p:spPr>
              <a:xfrm flipH="1">
                <a:off x="5292080" y="1029538"/>
                <a:ext cx="587663" cy="684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stCxn id="12" idx="5"/>
              </p:cNvCxnSpPr>
              <p:nvPr/>
            </p:nvCxnSpPr>
            <p:spPr>
              <a:xfrm>
                <a:off x="6526321" y="1029538"/>
                <a:ext cx="637967" cy="7200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16"/>
              <p:cNvSpPr/>
              <p:nvPr/>
            </p:nvSpPr>
            <p:spPr>
              <a:xfrm>
                <a:off x="5745832" y="1862173"/>
                <a:ext cx="914400" cy="914400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6203032" y="1163449"/>
                <a:ext cx="0" cy="689759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ectangle 7"/>
            <p:cNvSpPr/>
            <p:nvPr/>
          </p:nvSpPr>
          <p:spPr>
            <a:xfrm>
              <a:off x="-1786154" y="255342"/>
              <a:ext cx="830254" cy="563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00" dirty="0"/>
                <a:t>153</a:t>
              </a:r>
            </a:p>
          </p:txBody>
        </p:sp>
        <p:sp>
          <p:nvSpPr>
            <p:cNvPr id="9" name="Rectangle 8"/>
            <p:cNvSpPr/>
            <p:nvPr/>
          </p:nvSpPr>
          <p:spPr>
            <a:xfrm>
              <a:off x="-2881918" y="1712637"/>
              <a:ext cx="830254" cy="563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00" dirty="0"/>
                <a:t>100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-1722286" y="1885160"/>
              <a:ext cx="627613" cy="563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00" dirty="0"/>
                <a:t>50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-467611" y="1713848"/>
              <a:ext cx="424971" cy="56363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GB" sz="2600" dirty="0"/>
                <a:t>3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759467" y="949693"/>
            <a:ext cx="18485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21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097043" y="24447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62043" y="302586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9467" y="1488451"/>
            <a:ext cx="2214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350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378887" y="24447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59467" y="2027747"/>
            <a:ext cx="23968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700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84925" y="218948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1,071</a:t>
            </a:r>
            <a:r>
              <a:rPr lang="en-GB" sz="3600" dirty="0">
                <a:solidFill>
                  <a:srgbClr val="0070C0"/>
                </a:solidFill>
                <a:latin typeface="KG Primary Penmanship" panose="02000506000000020003" pitchFamily="2" charset="0"/>
              </a:rPr>
              <a:t>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708120" y="302586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2830" y="539859"/>
            <a:ext cx="5485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Th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968619" y="244472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54841" y="2444728"/>
            <a:ext cx="5611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601774" y="3827829"/>
            <a:ext cx="32611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5 tens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35 tens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578482" y="5099530"/>
            <a:ext cx="44584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 hundred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7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7 hundreds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701527" y="4295514"/>
            <a:ext cx="4161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35 tens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2 tens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37 tens 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77250" y="5544908"/>
            <a:ext cx="6260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 hundreds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+</a:t>
            </a:r>
            <a:r>
              <a:rPr lang="en-GB" sz="2800" dirty="0"/>
              <a:t> 3 hundreds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10 hundreds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216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17320"/>
            <a:ext cx="5212080" cy="50063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74320" y="0"/>
            <a:ext cx="7178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 smtClean="0">
                <a:latin typeface="Comic Sans MS" panose="030F0702030302020204" pitchFamily="66" charset="0"/>
              </a:rPr>
              <a:t>Let’s look at this question together.</a:t>
            </a:r>
            <a:endParaRPr lang="en-GB" sz="3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913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6200" y="723053"/>
            <a:ext cx="3783330" cy="553487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2880" y="723053"/>
            <a:ext cx="34518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u="sng" dirty="0" smtClean="0">
                <a:latin typeface="Comic Sans MS" panose="030F0702030302020204" pitchFamily="66" charset="0"/>
              </a:rPr>
              <a:t>Challenge.</a:t>
            </a:r>
          </a:p>
          <a:p>
            <a:endParaRPr lang="en-GB" sz="3600" u="sng" dirty="0">
              <a:latin typeface="Comic Sans MS" panose="030F0702030302020204" pitchFamily="66" charset="0"/>
            </a:endParaRPr>
          </a:p>
          <a:p>
            <a:endParaRPr lang="en-GB" sz="36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035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2960" y="1005840"/>
            <a:ext cx="7795260" cy="452431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800" dirty="0" smtClean="0">
                <a:latin typeface="Comic Sans MS" panose="030F0702030302020204" pitchFamily="66" charset="0"/>
              </a:rPr>
              <a:t>Quick warm up questions:</a:t>
            </a:r>
          </a:p>
          <a:p>
            <a:endParaRPr lang="en-GB" sz="4800" dirty="0">
              <a:latin typeface="Comic Sans MS" panose="030F0702030302020204" pitchFamily="66" charset="0"/>
            </a:endParaRPr>
          </a:p>
          <a:p>
            <a:r>
              <a:rPr lang="en-GB" sz="4800" dirty="0" smtClean="0">
                <a:latin typeface="Comic Sans MS" panose="030F0702030302020204" pitchFamily="66" charset="0"/>
              </a:rPr>
              <a:t>Use the counting stick and practise the 11 x tables.</a:t>
            </a:r>
          </a:p>
          <a:p>
            <a:endParaRPr lang="en-GB" sz="4800" dirty="0">
              <a:latin typeface="Comic Sans MS" panose="030F0702030302020204" pitchFamily="66" charset="0"/>
            </a:endParaRPr>
          </a:p>
          <a:p>
            <a:endParaRPr lang="en-GB" sz="48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		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40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2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342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5550" y="334776"/>
            <a:ext cx="749747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1) 		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2)		40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3)		2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 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300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4)		342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×</a:t>
            </a:r>
            <a:r>
              <a:rPr lang="en-GB" sz="2800" dirty="0">
                <a:latin typeface="Calibri" panose="020F0502020204030204" pitchFamily="34" charset="0"/>
                <a:cs typeface="Calibri" panose="020F0502020204030204" pitchFamily="34" charset="0"/>
              </a:rPr>
              <a:t> 2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  <a:cs typeface="Calibri" panose="020F0502020204030204" pitchFamily="34" charset="0"/>
              </a:rPr>
              <a:t>=</a:t>
            </a:r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62604" y="3347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32945" y="162324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80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23712" y="2911722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600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245957" y="4185355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684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5244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49546" y="397072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 defTabSz="514350">
              <a:defRPr/>
            </a:pPr>
            <a:endParaRPr lang="en-GB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dirty="0">
                <a:solidFill>
                  <a:schemeClr val="tx1"/>
                </a:solidFill>
                <a:latin typeface="Century Gothic" panose="020B0502020202020204" pitchFamily="34" charset="0"/>
              </a:rPr>
              <a:t>       </a:t>
            </a:r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Starter: Hit the button.  Ravenclaw and Slytherin against Gryffindor and Hufflepuff.</a:t>
            </a:r>
          </a:p>
          <a:p>
            <a:pPr lvl="0" defTabSz="514350">
              <a:defRPr/>
            </a:pPr>
            <a:endParaRPr lang="en-GB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 defTabSz="514350">
              <a:defRPr/>
            </a:pPr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Good luck </a:t>
            </a:r>
            <a:r>
              <a:rPr lang="en-GB" sz="36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</a:t>
            </a:r>
          </a:p>
          <a:p>
            <a:pPr lvl="0" defTabSz="514350">
              <a:defRPr/>
            </a:pP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lvl="0" defTabSz="514350">
              <a:defRPr/>
            </a:pPr>
            <a:r>
              <a:rPr lang="en-GB" sz="3000" dirty="0">
                <a:solidFill>
                  <a:schemeClr val="tx1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  </a:t>
            </a:r>
            <a:endParaRPr lang="en-GB" sz="3000" dirty="0">
              <a:solidFill>
                <a:schemeClr val="tx1"/>
              </a:solidFill>
              <a:latin typeface="Comic Sans MS" panose="030F0702030302020204" pitchFamily="66" charset="0"/>
            </a:endParaRPr>
          </a:p>
          <a:p>
            <a:pPr lvl="0" defTabSz="514350">
              <a:defRPr/>
            </a:pPr>
            <a:endParaRPr lang="en-GB" sz="20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6594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7699" y="1467124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243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5226846"/>
              </p:ext>
            </p:extLst>
          </p:nvPr>
        </p:nvGraphicFramePr>
        <p:xfrm>
          <a:off x="3440518" y="1139665"/>
          <a:ext cx="4536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031066"/>
                  </a:ext>
                </a:extLst>
              </a:tr>
            </a:tbl>
          </a:graphicData>
        </a:graphic>
      </p:graphicFrame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1728733"/>
            <a:ext cx="414429" cy="406222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1728733"/>
            <a:ext cx="414429" cy="406222"/>
          </a:xfrm>
          <a:prstGeom prst="rect">
            <a:avLst/>
          </a:prstGeom>
        </p:spPr>
      </p:pic>
      <p:pic>
        <p:nvPicPr>
          <p:cNvPr id="8" name="Picture 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2073671"/>
            <a:ext cx="414429" cy="406222"/>
          </a:xfrm>
          <a:prstGeom prst="rect">
            <a:avLst/>
          </a:prstGeom>
        </p:spPr>
      </p:pic>
      <p:pic>
        <p:nvPicPr>
          <p:cNvPr id="9" name="Picture 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1728733"/>
            <a:ext cx="414429" cy="406222"/>
          </a:xfrm>
          <a:prstGeom prst="rect">
            <a:avLst/>
          </a:prstGeom>
        </p:spPr>
      </p:pic>
      <p:pic>
        <p:nvPicPr>
          <p:cNvPr id="10" name="Picture 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027" y="1728733"/>
            <a:ext cx="414429" cy="406222"/>
          </a:xfrm>
          <a:prstGeom prst="rect">
            <a:avLst/>
          </a:prstGeom>
        </p:spPr>
      </p:pic>
      <p:pic>
        <p:nvPicPr>
          <p:cNvPr id="11" name="Picture 1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2493807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2493807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2493807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027" y="2493807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285579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3274190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3274190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3274190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027" y="3274190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3627751"/>
            <a:ext cx="414429" cy="406222"/>
          </a:xfrm>
          <a:prstGeom prst="rect">
            <a:avLst/>
          </a:prstGeom>
        </p:spPr>
      </p:pic>
      <p:cxnSp>
        <p:nvCxnSpPr>
          <p:cNvPr id="21" name="Elbow Connector 20"/>
          <p:cNvCxnSpPr>
            <a:cxnSpLocks/>
          </p:cNvCxnSpPr>
          <p:nvPr/>
        </p:nvCxnSpPr>
        <p:spPr>
          <a:xfrm rot="10800000" flipV="1">
            <a:off x="6127473" y="4804679"/>
            <a:ext cx="1135215" cy="297778"/>
          </a:xfrm>
          <a:prstGeom prst="bentConnector3">
            <a:avLst>
              <a:gd name="adj1" fmla="val 3013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9701" y="4884435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2073671"/>
            <a:ext cx="414429" cy="406222"/>
          </a:xfrm>
          <a:prstGeom prst="rect">
            <a:avLst/>
          </a:prstGeom>
        </p:spPr>
      </p:pic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2073671"/>
            <a:ext cx="414429" cy="406222"/>
          </a:xfrm>
          <a:prstGeom prst="rect">
            <a:avLst/>
          </a:prstGeom>
        </p:spPr>
      </p:pic>
      <p:pic>
        <p:nvPicPr>
          <p:cNvPr id="25" name="Picture 2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2855792"/>
            <a:ext cx="414429" cy="406222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2855792"/>
            <a:ext cx="414429" cy="406222"/>
          </a:xfrm>
          <a:prstGeom prst="rect">
            <a:avLst/>
          </a:prstGeom>
        </p:spPr>
      </p:pic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3627751"/>
            <a:ext cx="414429" cy="406222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3627751"/>
            <a:ext cx="414429" cy="406222"/>
          </a:xfrm>
          <a:prstGeom prst="rect">
            <a:avLst/>
          </a:prstGeom>
        </p:spPr>
      </p:pic>
      <p:pic>
        <p:nvPicPr>
          <p:cNvPr id="29" name="Picture 2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261" y="1728733"/>
            <a:ext cx="417107" cy="408847"/>
          </a:xfrm>
          <a:prstGeom prst="rect">
            <a:avLst/>
          </a:prstGeom>
        </p:spPr>
      </p:pic>
      <p:pic>
        <p:nvPicPr>
          <p:cNvPr id="30" name="Picture 29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389" y="1728733"/>
            <a:ext cx="417107" cy="408847"/>
          </a:xfrm>
          <a:prstGeom prst="rect">
            <a:avLst/>
          </a:prstGeom>
        </p:spPr>
      </p:pic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261" y="2493807"/>
            <a:ext cx="417107" cy="408847"/>
          </a:xfrm>
          <a:prstGeom prst="rect">
            <a:avLst/>
          </a:prstGeom>
        </p:spPr>
      </p:pic>
      <p:pic>
        <p:nvPicPr>
          <p:cNvPr id="32" name="Picture 31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389" y="2493807"/>
            <a:ext cx="417107" cy="408847"/>
          </a:xfrm>
          <a:prstGeom prst="rect">
            <a:avLst/>
          </a:prstGeom>
        </p:spPr>
      </p:pic>
      <p:pic>
        <p:nvPicPr>
          <p:cNvPr id="33" name="Picture 32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261" y="3274190"/>
            <a:ext cx="417107" cy="408847"/>
          </a:xfrm>
          <a:prstGeom prst="rect">
            <a:avLst/>
          </a:prstGeom>
        </p:spPr>
      </p:pic>
      <p:pic>
        <p:nvPicPr>
          <p:cNvPr id="34" name="Picture 33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389" y="3274190"/>
            <a:ext cx="417107" cy="408847"/>
          </a:xfrm>
          <a:prstGeom prst="rect">
            <a:avLst/>
          </a:prstGeom>
        </p:spPr>
      </p:pic>
      <p:pic>
        <p:nvPicPr>
          <p:cNvPr id="35" name="Picture 3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0261" y="4023357"/>
            <a:ext cx="417107" cy="408847"/>
          </a:xfrm>
          <a:prstGeom prst="rect">
            <a:avLst/>
          </a:prstGeom>
        </p:spPr>
      </p:pic>
      <p:pic>
        <p:nvPicPr>
          <p:cNvPr id="36" name="Picture 3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6389" y="4023357"/>
            <a:ext cx="417107" cy="408847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4023357"/>
            <a:ext cx="414429" cy="406222"/>
          </a:xfrm>
          <a:prstGeom prst="rect">
            <a:avLst/>
          </a:prstGeom>
        </p:spPr>
      </p:pic>
      <p:pic>
        <p:nvPicPr>
          <p:cNvPr id="38" name="Picture 3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4023357"/>
            <a:ext cx="414429" cy="406222"/>
          </a:xfrm>
          <a:prstGeom prst="rect">
            <a:avLst/>
          </a:prstGeom>
        </p:spPr>
      </p:pic>
      <p:pic>
        <p:nvPicPr>
          <p:cNvPr id="39" name="Picture 3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5085" y="4378593"/>
            <a:ext cx="414429" cy="406222"/>
          </a:xfrm>
          <a:prstGeom prst="rect">
            <a:avLst/>
          </a:prstGeom>
        </p:spPr>
      </p:pic>
      <p:pic>
        <p:nvPicPr>
          <p:cNvPr id="40" name="Picture 3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6049" y="4378593"/>
            <a:ext cx="414429" cy="406222"/>
          </a:xfrm>
          <a:prstGeom prst="rect">
            <a:avLst/>
          </a:prstGeom>
        </p:spPr>
      </p:pic>
      <p:pic>
        <p:nvPicPr>
          <p:cNvPr id="41" name="Picture 4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4023357"/>
            <a:ext cx="414429" cy="406222"/>
          </a:xfrm>
          <a:prstGeom prst="rect">
            <a:avLst/>
          </a:prstGeom>
        </p:spPr>
      </p:pic>
      <p:pic>
        <p:nvPicPr>
          <p:cNvPr id="42" name="Picture 4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29027" y="4023357"/>
            <a:ext cx="414429" cy="406222"/>
          </a:xfrm>
          <a:prstGeom prst="rect">
            <a:avLst/>
          </a:prstGeom>
        </p:spPr>
      </p:pic>
      <p:pic>
        <p:nvPicPr>
          <p:cNvPr id="43" name="Picture 4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63736" y="4378593"/>
            <a:ext cx="414429" cy="406222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1810216" y="1467123"/>
            <a:ext cx="12570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 times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83689" y="2940090"/>
            <a:ext cx="168507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243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  <a:p>
            <a:endParaRPr lang="en-GB" sz="3600" dirty="0">
              <a:latin typeface="KG Primary Penmanship" panose="02000506000000020003" pitchFamily="2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6748076" y="2060023"/>
            <a:ext cx="1031682" cy="2724792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L-Shape 46"/>
          <p:cNvSpPr/>
          <p:nvPr/>
        </p:nvSpPr>
        <p:spPr>
          <a:xfrm>
            <a:off x="5200781" y="2855792"/>
            <a:ext cx="926691" cy="2456994"/>
          </a:xfrm>
          <a:prstGeom prst="corner">
            <a:avLst>
              <a:gd name="adj1" fmla="val 219365"/>
              <a:gd name="adj2" fmla="val 50000"/>
            </a:avLst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8" name="Picture 4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0828" y="4903939"/>
            <a:ext cx="417107" cy="408847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2692864" y="293902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484604" y="2939023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7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85778" y="2935412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4361598" y="5087546"/>
            <a:ext cx="833321" cy="0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5" grpId="0"/>
      <p:bldP spid="46" grpId="0" animBg="1"/>
      <p:bldP spid="46" grpId="1" animBg="1"/>
      <p:bldP spid="47" grpId="0" animBg="1"/>
      <p:bldP spid="4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372569"/>
              </p:ext>
            </p:extLst>
          </p:nvPr>
        </p:nvGraphicFramePr>
        <p:xfrm>
          <a:off x="3628289" y="1401177"/>
          <a:ext cx="4536000" cy="28905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58511" y="453375"/>
            <a:ext cx="747045" cy="74704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61355" y="596064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7" name="Rectangle 6"/>
          <p:cNvSpPr/>
          <p:nvPr/>
        </p:nvSpPr>
        <p:spPr>
          <a:xfrm>
            <a:off x="800342" y="2232579"/>
            <a:ext cx="17668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150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4911" y="2023606"/>
            <a:ext cx="414429" cy="406222"/>
          </a:xfrm>
          <a:prstGeom prst="rect">
            <a:avLst/>
          </a:prstGeom>
        </p:spPr>
      </p:pic>
      <p:pic>
        <p:nvPicPr>
          <p:cNvPr id="12" name="Picture 1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435" y="2023606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959" y="2023606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7858" y="2373195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565" y="2373195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4911" y="2791157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435" y="2791157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959" y="2791157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7858" y="3114323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565" y="3114323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44911" y="3561048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91435" y="3561048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7959" y="3561048"/>
            <a:ext cx="414429" cy="406222"/>
          </a:xfrm>
          <a:prstGeom prst="rect">
            <a:avLst/>
          </a:prstGeom>
        </p:spPr>
      </p:pic>
      <p:pic>
        <p:nvPicPr>
          <p:cNvPr id="24" name="Picture 23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67858" y="3884214"/>
            <a:ext cx="414429" cy="406222"/>
          </a:xfrm>
          <a:prstGeom prst="rect">
            <a:avLst/>
          </a:prstGeom>
        </p:spPr>
      </p:pic>
      <p:pic>
        <p:nvPicPr>
          <p:cNvPr id="25" name="Picture 24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565" y="3884214"/>
            <a:ext cx="414429" cy="406222"/>
          </a:xfrm>
          <a:prstGeom prst="rect">
            <a:avLst/>
          </a:prstGeom>
        </p:spPr>
      </p:pic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5358" y="2023606"/>
            <a:ext cx="417107" cy="408847"/>
          </a:xfrm>
          <a:prstGeom prst="rect">
            <a:avLst/>
          </a:prstGeom>
        </p:spPr>
      </p:pic>
      <p:pic>
        <p:nvPicPr>
          <p:cNvPr id="27" name="Picture 2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5358" y="2791157"/>
            <a:ext cx="417107" cy="408847"/>
          </a:xfrm>
          <a:prstGeom prst="rect">
            <a:avLst/>
          </a:prstGeom>
        </p:spPr>
      </p:pic>
      <p:pic>
        <p:nvPicPr>
          <p:cNvPr id="28" name="Picture 2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5358" y="3561048"/>
            <a:ext cx="417107" cy="408847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5221619" y="2805840"/>
            <a:ext cx="1353431" cy="148459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30" name="Elbow Connector 29"/>
          <p:cNvCxnSpPr/>
          <p:nvPr/>
        </p:nvCxnSpPr>
        <p:spPr>
          <a:xfrm rot="10800000" flipV="1">
            <a:off x="4738526" y="4380359"/>
            <a:ext cx="1147070" cy="343262"/>
          </a:xfrm>
          <a:prstGeom prst="bentConnector3">
            <a:avLst>
              <a:gd name="adj1" fmla="val 2408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Picture 3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5358" y="4494115"/>
            <a:ext cx="417107" cy="408847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2405729" y="2233166"/>
            <a:ext cx="814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dirty="0"/>
              <a:t>450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1AFA5F-63F8-4689-A752-AD9BE3CEFF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568" y="4494115"/>
            <a:ext cx="2144377" cy="149941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8BC4AC-952B-4C79-A21D-BE5D85A0E631}"/>
              </a:ext>
            </a:extLst>
          </p:cNvPr>
          <p:cNvSpPr txBox="1"/>
          <p:nvPr/>
        </p:nvSpPr>
        <p:spPr>
          <a:xfrm>
            <a:off x="2883065" y="5096206"/>
            <a:ext cx="3669323" cy="578882"/>
          </a:xfrm>
          <a:prstGeom prst="wedgeRoundRectCallout">
            <a:avLst>
              <a:gd name="adj1" fmla="val -60130"/>
              <a:gd name="adj2" fmla="val -23567"/>
              <a:gd name="adj3" fmla="val 16667"/>
            </a:avLst>
          </a:prstGeom>
          <a:noFill/>
          <a:ln w="28575">
            <a:solidFill>
              <a:schemeClr val="accent6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2800" dirty="0"/>
              <a:t>I think the answer is 45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552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29" grpId="0" animBg="1"/>
      <p:bldP spid="29" grpId="1" animBg="1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8811" y="425678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123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8073823"/>
              </p:ext>
            </p:extLst>
          </p:nvPr>
        </p:nvGraphicFramePr>
        <p:xfrm>
          <a:off x="4990688" y="1152419"/>
          <a:ext cx="2268000" cy="4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55587499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3968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854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526356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18157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525332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486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33897" y="2205882"/>
                <a:ext cx="66396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897" y="2205882"/>
                <a:ext cx="66396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993613"/>
              </p:ext>
            </p:extLst>
          </p:nvPr>
        </p:nvGraphicFramePr>
        <p:xfrm>
          <a:off x="611581" y="1311228"/>
          <a:ext cx="3780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322692"/>
                  </a:ext>
                </a:extLst>
              </a:tr>
            </a:tbl>
          </a:graphicData>
        </a:graphic>
      </p:graphicFrame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1930497"/>
            <a:ext cx="417107" cy="408847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2679207"/>
            <a:ext cx="417107" cy="40884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3448490"/>
            <a:ext cx="417107" cy="408847"/>
          </a:xfrm>
          <a:prstGeom prst="rect">
            <a:avLst/>
          </a:prstGeom>
        </p:spPr>
      </p:pic>
      <p:cxnSp>
        <p:nvCxnSpPr>
          <p:cNvPr id="10" name="Elbow Connector 9"/>
          <p:cNvCxnSpPr>
            <a:cxnSpLocks/>
            <a:endCxn id="37" idx="3"/>
          </p:cNvCxnSpPr>
          <p:nvPr/>
        </p:nvCxnSpPr>
        <p:spPr>
          <a:xfrm rot="10800000" flipV="1">
            <a:off x="2783369" y="5002292"/>
            <a:ext cx="746280" cy="178130"/>
          </a:xfrm>
          <a:prstGeom prst="bentConnector3">
            <a:avLst>
              <a:gd name="adj1" fmla="val 2874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4210794"/>
            <a:ext cx="417107" cy="408847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1926047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1926047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2271842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267213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2672132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023187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441415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3441415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800948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4203719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4203719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4556048"/>
            <a:ext cx="414429" cy="406222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8940" y="4977311"/>
            <a:ext cx="414429" cy="406222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7334047" y="2998481"/>
            <a:ext cx="8996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(3 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000" dirty="0"/>
              <a:t> 4)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725425" y="46283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69125" y="3561655"/>
            <a:ext cx="1029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(20 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000" dirty="0"/>
              <a:t> 4)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004118" y="46283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7204203" y="4115653"/>
            <a:ext cx="1159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/>
              <a:t>(100 </a:t>
            </a:r>
            <a:r>
              <a:rPr lang="en-GB" sz="20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000" dirty="0"/>
              <a:t> 4)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199031" y="4628344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96133" y="425678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492</a:t>
            </a:r>
            <a:r>
              <a:rPr lang="en-GB" sz="2800" dirty="0"/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60620" y="2271842"/>
            <a:ext cx="986008" cy="267260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12864964-C377-49E2-8277-E68DCC8AAC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1937573"/>
            <a:ext cx="414429" cy="40422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C1860A7-3637-4EF5-A279-D45BD13BBC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1937573"/>
            <a:ext cx="414429" cy="40422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00A205E4-BEDD-4FE0-A3D1-0563ED5D5C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2683658"/>
            <a:ext cx="414429" cy="40422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CFD88AFF-E5E5-4722-A9A0-E94A9F604B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2683658"/>
            <a:ext cx="414429" cy="40422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9EAC3CDD-92F0-4D3F-82C2-58CC66128A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3452941"/>
            <a:ext cx="414429" cy="40422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9F9D28CF-6FA4-43CB-B15B-8D8BAA7E7C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3452941"/>
            <a:ext cx="414429" cy="40422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E911C537-27C6-46E2-A674-FFF528B9C0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4215245"/>
            <a:ext cx="414429" cy="40422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683B5A48-3DFB-4FDB-BEB1-A97CD3AFB3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4215245"/>
            <a:ext cx="414429" cy="404221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389E9468-B696-4ABD-9C40-8AC8E5938951}"/>
              </a:ext>
            </a:extLst>
          </p:cNvPr>
          <p:cNvSpPr txBox="1"/>
          <p:nvPr/>
        </p:nvSpPr>
        <p:spPr>
          <a:xfrm>
            <a:off x="5974852" y="2913768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1       2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C23ADE2-E43E-46E4-941E-6FD9178B6D16}"/>
              </a:ext>
            </a:extLst>
          </p:cNvPr>
          <p:cNvSpPr txBox="1"/>
          <p:nvPr/>
        </p:nvSpPr>
        <p:spPr>
          <a:xfrm>
            <a:off x="5986350" y="3480959"/>
            <a:ext cx="11224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8       0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E0EA3D05-C097-491F-8E01-DF517EB5DF10}"/>
              </a:ext>
            </a:extLst>
          </p:cNvPr>
          <p:cNvSpPr txBox="1"/>
          <p:nvPr/>
        </p:nvSpPr>
        <p:spPr>
          <a:xfrm>
            <a:off x="5175571" y="4054098"/>
            <a:ext cx="19591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4        0       0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373C240-19E1-4A04-8355-5AF0272B55D3}"/>
                  </a:ext>
                </a:extLst>
              </p:cNvPr>
              <p:cNvSpPr txBox="1"/>
              <p:nvPr/>
            </p:nvSpPr>
            <p:spPr>
              <a:xfrm>
                <a:off x="4445545" y="3961765"/>
                <a:ext cx="67999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D373C240-19E1-4A04-8355-5AF0272B55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545" y="3961765"/>
                <a:ext cx="679994" cy="7078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46858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0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3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6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9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2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5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8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4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7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0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6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500"/>
                            </p:stCondLst>
                            <p:childTnLst>
                              <p:par>
                                <p:cTn id="2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42" grpId="0"/>
      <p:bldP spid="43" grpId="0"/>
      <p:bldP spid="44" grpId="0"/>
      <p:bldP spid="45" grpId="0"/>
      <p:bldP spid="49" grpId="0" animBg="1"/>
      <p:bldP spid="49" grpId="1" animBg="1"/>
      <p:bldP spid="59" grpId="0"/>
      <p:bldP spid="60" grpId="0"/>
      <p:bldP spid="6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8811" y="425678"/>
            <a:ext cx="17668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123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×</a:t>
            </a:r>
            <a:r>
              <a:rPr lang="en-GB" sz="2800" dirty="0"/>
              <a:t> 4 </a:t>
            </a:r>
            <a:r>
              <a:rPr lang="en-GB" sz="2800" dirty="0"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  <a:r>
              <a:rPr lang="en-GB" sz="2800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715862"/>
              </p:ext>
            </p:extLst>
          </p:nvPr>
        </p:nvGraphicFramePr>
        <p:xfrm>
          <a:off x="4990688" y="1152419"/>
          <a:ext cx="2268000" cy="230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6000">
                  <a:extLst>
                    <a:ext uri="{9D8B030D-6E8A-4147-A177-3AD203B41FA5}">
                      <a16:colId xmlns:a16="http://schemas.microsoft.com/office/drawing/2014/main" val="2555874994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3654639686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699825816"/>
                    </a:ext>
                  </a:extLst>
                </a:gridCol>
              </a:tblGrid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7739688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2268543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501321"/>
                  </a:ext>
                </a:extLst>
              </a:tr>
              <a:tr h="576000"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5486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433897" y="2205882"/>
                <a:ext cx="663964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</m:oMath>
                  </m:oMathPara>
                </a14:m>
                <a:endParaRPr lang="en-GB" sz="500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897" y="2205882"/>
                <a:ext cx="663964" cy="70788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C7B82B5-B3AD-3445-B1E4-114020DF5B8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11581" y="1311228"/>
          <a:ext cx="3780000" cy="36579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1945284546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19850668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3661368022"/>
                    </a:ext>
                  </a:extLst>
                </a:gridCol>
              </a:tblGrid>
              <a:tr h="588103"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Hundreds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Tens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0" dirty="0">
                          <a:solidFill>
                            <a:schemeClr val="tx1"/>
                          </a:solidFill>
                          <a:latin typeface="+mn-lt"/>
                        </a:rPr>
                        <a:t>Ones</a:t>
                      </a: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11200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4715305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7172868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757321"/>
                  </a:ext>
                </a:extLst>
              </a:tr>
              <a:tr h="767470"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3100" dirty="0">
                        <a:solidFill>
                          <a:schemeClr val="tx1"/>
                        </a:solidFill>
                        <a:latin typeface="KG Primary Penmanship" panose="02000506000000020003" pitchFamily="2" charset="77"/>
                      </a:endParaRPr>
                    </a:p>
                  </a:txBody>
                  <a:tcPr marL="117621" marR="117621" marT="58810" marB="5881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1322692"/>
                  </a:ext>
                </a:extLst>
              </a:tr>
            </a:tbl>
          </a:graphicData>
        </a:graphic>
      </p:graphicFrame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1930497"/>
            <a:ext cx="417107" cy="408847"/>
          </a:xfrm>
          <a:prstGeom prst="rect">
            <a:avLst/>
          </a:prstGeom>
        </p:spPr>
      </p:pic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2679207"/>
            <a:ext cx="417107" cy="408847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3448490"/>
            <a:ext cx="417107" cy="408847"/>
          </a:xfrm>
          <a:prstGeom prst="rect">
            <a:avLst/>
          </a:prstGeom>
        </p:spPr>
      </p:pic>
      <p:cxnSp>
        <p:nvCxnSpPr>
          <p:cNvPr id="10" name="Elbow Connector 9"/>
          <p:cNvCxnSpPr>
            <a:cxnSpLocks/>
            <a:endCxn id="37" idx="3"/>
          </p:cNvCxnSpPr>
          <p:nvPr/>
        </p:nvCxnSpPr>
        <p:spPr>
          <a:xfrm rot="10800000" flipV="1">
            <a:off x="2783369" y="5002292"/>
            <a:ext cx="746280" cy="178130"/>
          </a:xfrm>
          <a:prstGeom prst="bentConnector3">
            <a:avLst>
              <a:gd name="adj1" fmla="val 2874"/>
            </a:avLst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D22FCB2B-ED9C-FF43-A4A6-94495B255E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4991" y="4210794"/>
            <a:ext cx="417107" cy="408847"/>
          </a:xfrm>
          <a:prstGeom prst="rect">
            <a:avLst/>
          </a:prstGeom>
        </p:spPr>
      </p:pic>
      <p:pic>
        <p:nvPicPr>
          <p:cNvPr id="12" name="Picture 1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1926047"/>
            <a:ext cx="414429" cy="406222"/>
          </a:xfrm>
          <a:prstGeom prst="rect">
            <a:avLst/>
          </a:prstGeom>
        </p:spPr>
      </p:pic>
      <p:pic>
        <p:nvPicPr>
          <p:cNvPr id="13" name="Picture 1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1926047"/>
            <a:ext cx="414429" cy="406222"/>
          </a:xfrm>
          <a:prstGeom prst="rect">
            <a:avLst/>
          </a:prstGeom>
        </p:spPr>
      </p:pic>
      <p:pic>
        <p:nvPicPr>
          <p:cNvPr id="14" name="Picture 13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2271842"/>
            <a:ext cx="414429" cy="406222"/>
          </a:xfrm>
          <a:prstGeom prst="rect">
            <a:avLst/>
          </a:prstGeom>
        </p:spPr>
      </p:pic>
      <p:pic>
        <p:nvPicPr>
          <p:cNvPr id="15" name="Picture 14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2672132"/>
            <a:ext cx="414429" cy="406222"/>
          </a:xfrm>
          <a:prstGeom prst="rect">
            <a:avLst/>
          </a:prstGeom>
        </p:spPr>
      </p:pic>
      <p:pic>
        <p:nvPicPr>
          <p:cNvPr id="16" name="Picture 15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2672132"/>
            <a:ext cx="414429" cy="406222"/>
          </a:xfrm>
          <a:prstGeom prst="rect">
            <a:avLst/>
          </a:prstGeom>
        </p:spPr>
      </p:pic>
      <p:pic>
        <p:nvPicPr>
          <p:cNvPr id="17" name="Picture 16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023187"/>
            <a:ext cx="414429" cy="406222"/>
          </a:xfrm>
          <a:prstGeom prst="rect">
            <a:avLst/>
          </a:prstGeom>
        </p:spPr>
      </p:pic>
      <p:pic>
        <p:nvPicPr>
          <p:cNvPr id="18" name="Picture 17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441415"/>
            <a:ext cx="414429" cy="406222"/>
          </a:xfrm>
          <a:prstGeom prst="rect">
            <a:avLst/>
          </a:prstGeom>
        </p:spPr>
      </p:pic>
      <p:pic>
        <p:nvPicPr>
          <p:cNvPr id="19" name="Picture 18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3441415"/>
            <a:ext cx="414429" cy="406222"/>
          </a:xfrm>
          <a:prstGeom prst="rect">
            <a:avLst/>
          </a:prstGeom>
        </p:spPr>
      </p:pic>
      <p:pic>
        <p:nvPicPr>
          <p:cNvPr id="20" name="Picture 19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3800948"/>
            <a:ext cx="414429" cy="406222"/>
          </a:xfrm>
          <a:prstGeom prst="rect">
            <a:avLst/>
          </a:prstGeom>
        </p:spPr>
      </p:pic>
      <p:pic>
        <p:nvPicPr>
          <p:cNvPr id="21" name="Picture 20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4203719"/>
            <a:ext cx="414429" cy="406222"/>
          </a:xfrm>
          <a:prstGeom prst="rect">
            <a:avLst/>
          </a:prstGeom>
        </p:spPr>
      </p:pic>
      <p:pic>
        <p:nvPicPr>
          <p:cNvPr id="22" name="Picture 21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79725" y="4203719"/>
            <a:ext cx="414429" cy="406222"/>
          </a:xfrm>
          <a:prstGeom prst="rect">
            <a:avLst/>
          </a:prstGeom>
        </p:spPr>
      </p:pic>
      <p:pic>
        <p:nvPicPr>
          <p:cNvPr id="23" name="Picture 22" descr="A picture containing clock&#10;&#10;Description automatically generated">
            <a:extLst>
              <a:ext uri="{FF2B5EF4-FFF2-40B4-BE49-F238E27FC236}">
                <a16:creationId xmlns:a16="http://schemas.microsoft.com/office/drawing/2014/main" id="{673B32C9-9C7A-6E45-885B-22019AA2C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73220" y="4556048"/>
            <a:ext cx="414429" cy="406222"/>
          </a:xfrm>
          <a:prstGeom prst="rect">
            <a:avLst/>
          </a:prstGeom>
        </p:spPr>
      </p:pic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8261FD83-05E8-CF4B-95C5-B47757313E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68940" y="4977311"/>
            <a:ext cx="414429" cy="40622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26579" y="4048217"/>
                <a:ext cx="181812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3 ones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lang="en-GB" sz="2400" dirty="0"/>
                  <a:t> 4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579" y="4048217"/>
                <a:ext cx="1818126" cy="461665"/>
              </a:xfrm>
              <a:prstGeom prst="rect">
                <a:avLst/>
              </a:prstGeom>
              <a:blipFill>
                <a:blip r:embed="rId9"/>
                <a:stretch>
                  <a:fillRect l="-5369" t="-13158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6758138" y="29135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626579" y="4559949"/>
                <a:ext cx="17554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2 tens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lang="en-GB" sz="2400" dirty="0"/>
                  <a:t> 4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579" y="4559949"/>
                <a:ext cx="1755481" cy="461665"/>
              </a:xfrm>
              <a:prstGeom prst="rect">
                <a:avLst/>
              </a:prstGeom>
              <a:blipFill>
                <a:blip r:embed="rId10"/>
                <a:stretch>
                  <a:fillRect l="-5556" t="-13158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5984628" y="29135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629997" y="5415073"/>
                <a:ext cx="228697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1 hundred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×</a:t>
                </a:r>
                <a:r>
                  <a:rPr lang="en-GB" sz="2400" dirty="0"/>
                  <a:t> 4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997" y="5415073"/>
                <a:ext cx="2286973" cy="461665"/>
              </a:xfrm>
              <a:prstGeom prst="rect">
                <a:avLst/>
              </a:prstGeom>
              <a:blipFill>
                <a:blip r:embed="rId11"/>
                <a:stretch>
                  <a:fillRect l="-4267" t="-13158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5231744" y="291354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296133" y="425678"/>
            <a:ext cx="8146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492</a:t>
            </a:r>
            <a:r>
              <a:rPr lang="en-GB" sz="2800" dirty="0"/>
              <a:t> </a:t>
            </a:r>
          </a:p>
        </p:txBody>
      </p:sp>
      <p:sp>
        <p:nvSpPr>
          <p:cNvPr id="49" name="Rectangle 48"/>
          <p:cNvSpPr/>
          <p:nvPr/>
        </p:nvSpPr>
        <p:spPr>
          <a:xfrm>
            <a:off x="3260620" y="2271842"/>
            <a:ext cx="986008" cy="2672606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51" name="Picture 50">
            <a:extLst>
              <a:ext uri="{FF2B5EF4-FFF2-40B4-BE49-F238E27FC236}">
                <a16:creationId xmlns:a16="http://schemas.microsoft.com/office/drawing/2014/main" id="{12864964-C377-49E2-8277-E68DCC8AACC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1937573"/>
            <a:ext cx="414429" cy="404221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BC1860A7-3637-4EF5-A279-D45BD13BBCD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1937573"/>
            <a:ext cx="414429" cy="404221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00A205E4-BEDD-4FE0-A3D1-0563ED5D5C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2683658"/>
            <a:ext cx="414429" cy="404221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CFD88AFF-E5E5-4722-A9A0-E94A9F604B8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2683658"/>
            <a:ext cx="414429" cy="404221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9EAC3CDD-92F0-4D3F-82C2-58CC66128A7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3452941"/>
            <a:ext cx="414429" cy="404221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9F9D28CF-6FA4-43CB-B15B-8D8BAA7E7C8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3452941"/>
            <a:ext cx="414429" cy="404221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E911C537-27C6-46E2-A674-FFF528B9C0F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9172" y="4215245"/>
            <a:ext cx="414429" cy="404221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683B5A48-3DFB-4FDB-BEB1-A97CD3AFB3C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05677" y="4215245"/>
            <a:ext cx="414429" cy="404221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389E9468-B696-4ABD-9C40-8AC8E5938951}"/>
              </a:ext>
            </a:extLst>
          </p:cNvPr>
          <p:cNvSpPr txBox="1"/>
          <p:nvPr/>
        </p:nvSpPr>
        <p:spPr>
          <a:xfrm>
            <a:off x="5991107" y="3418849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54883D9-F9D9-440D-90CF-F83496B6CDB2}"/>
                  </a:ext>
                </a:extLst>
              </p:cNvPr>
              <p:cNvSpPr txBox="1"/>
              <p:nvPr/>
            </p:nvSpPr>
            <p:spPr>
              <a:xfrm>
                <a:off x="4629997" y="4870847"/>
                <a:ext cx="224907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dirty="0"/>
                  <a:t>8 tens </a:t>
                </a:r>
                <a:r>
                  <a:rPr lang="en-GB" sz="2400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+</a:t>
                </a:r>
                <a:r>
                  <a:rPr lang="en-GB" sz="2400" dirty="0"/>
                  <a:t> 1 ten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54883D9-F9D9-440D-90CF-F83496B6C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997" y="4870847"/>
                <a:ext cx="2249077" cy="461665"/>
              </a:xfrm>
              <a:prstGeom prst="rect">
                <a:avLst/>
              </a:prstGeom>
              <a:blipFill>
                <a:blip r:embed="rId12"/>
                <a:stretch>
                  <a:fillRect l="-4348" t="-13158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01EE2C44-A81B-4C09-A15E-0FA3B8D3F2DD}"/>
              </a:ext>
            </a:extLst>
          </p:cNvPr>
          <p:cNvSpPr txBox="1"/>
          <p:nvPr/>
        </p:nvSpPr>
        <p:spPr>
          <a:xfrm>
            <a:off x="6284741" y="4048217"/>
            <a:ext cx="11624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12 ones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B5F3007-B4A1-4D54-9C1F-8A5DC15752E0}"/>
              </a:ext>
            </a:extLst>
          </p:cNvPr>
          <p:cNvSpPr txBox="1"/>
          <p:nvPr/>
        </p:nvSpPr>
        <p:spPr>
          <a:xfrm>
            <a:off x="6278879" y="4559949"/>
            <a:ext cx="944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8 tens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D28D071-93A0-499D-9B2B-31EDFB3ADD88}"/>
              </a:ext>
            </a:extLst>
          </p:cNvPr>
          <p:cNvSpPr txBox="1"/>
          <p:nvPr/>
        </p:nvSpPr>
        <p:spPr>
          <a:xfrm>
            <a:off x="6756921" y="5415073"/>
            <a:ext cx="15960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4 hundreds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0843C113-BD0D-4475-967E-AAD954B7FF11}"/>
              </a:ext>
            </a:extLst>
          </p:cNvPr>
          <p:cNvSpPr txBox="1"/>
          <p:nvPr/>
        </p:nvSpPr>
        <p:spPr>
          <a:xfrm>
            <a:off x="6710850" y="4870847"/>
            <a:ext cx="944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9 tens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04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 tmFilter="0, 0; .2, .5; .8, .5; 1, 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250" autoRev="1" fill="hold"/>
                                        <p:tgtEl>
                                          <p:spTgt spid="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 tmFilter="0, 0; .2, .5; .8, .5; 1, 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" autoRev="1" fill="hold"/>
                                        <p:tgtEl>
                                          <p:spTgt spid="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 tmFilter="0, 0; .2, .5; .8, .5; 1, 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" autoRev="1" fill="hold"/>
                                        <p:tgtEl>
                                          <p:spTgt spid="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 tmFilter="0, 0; .2, .5; .8, .5; 1, 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" autoRev="1" fill="hold"/>
                                        <p:tgtEl>
                                          <p:spTgt spid="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 tmFilter="0, 0; .2, .5; .8, .5; 1, 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" autoRev="1" fill="hold"/>
                                        <p:tgtEl>
                                          <p:spTgt spid="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" tmFilter="0, 0; .2, .5; .8, .5; 1, 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" autoRev="1" fill="hold"/>
                                        <p:tgtEl>
                                          <p:spTgt spid="5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 tmFilter="0, 0; .2, .5; .8, .5; 1, 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" autoRev="1" fill="hold"/>
                                        <p:tgtEl>
                                          <p:spTgt spid="5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 tmFilter="0, 0; .2, .5; .8, .5; 1, 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250" autoRev="1" fill="hold"/>
                                        <p:tgtEl>
                                          <p:spTgt spid="5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 tmFilter="0, 0; .2, .5; .8, .5; 1, 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250" autoRev="1" fill="hold"/>
                                        <p:tgtEl>
                                          <p:spTgt spid="5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 tmFilter="0, 0; .2, .5; .8, .5; 1, 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1" dur="250" autoRev="1" fill="hold"/>
                                        <p:tgtEl>
                                          <p:spTgt spid="3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2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 tmFilter="0, 0; .2, .5; .8, .5; 1, 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4" dur="250" autoRev="1" fill="hold"/>
                                        <p:tgtEl>
                                          <p:spTgt spid="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0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1" grpId="0"/>
      <p:bldP spid="42" grpId="0"/>
      <p:bldP spid="43" grpId="0"/>
      <p:bldP spid="44" grpId="0"/>
      <p:bldP spid="45" grpId="0"/>
      <p:bldP spid="49" grpId="0" animBg="1"/>
      <p:bldP spid="49" grpId="1" animBg="1"/>
      <p:bldP spid="59" grpId="0"/>
      <p:bldP spid="59" grpId="1"/>
      <p:bldP spid="46" grpId="0"/>
      <p:bldP spid="47" grpId="0"/>
      <p:bldP spid="48" grpId="0"/>
      <p:bldP spid="50" grpId="0"/>
      <p:bldP spid="6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3.6|3.9|5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|5.6|2.4|15.8|1.2|1.1|6.2|2.1|1.4|15.4|1.4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2|3.4|3.3|5.8|4.8|12.7|1.1|13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13.4|4.5|2.2|7.1|3.4|4.3|4.8|1.8|3.6|7.1|1.5|4.2|1.8|2.2|7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9|1.2|0.7|2.6|1.2|6.1|2.7|6.7|3|3.1|0.9|2.6|1.2|2.2|3.3|2.4|2.2|2.3|3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9|4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6|6.9|3.5|1.8|10.8|4.4|3.6|8.6|1.4|4.9|3.2|7.2|6.3|1.6|9.2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cee99ee9-287b-4f9a-957c-ba5ae7375c9a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7EFA376-B777-4709-9499-1FEA8FF562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8874</TotalTime>
  <Words>352</Words>
  <Application>Microsoft Office PowerPoint</Application>
  <PresentationFormat>On-screen Show (4:3)</PresentationFormat>
  <Paragraphs>167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14</vt:i4>
      </vt:variant>
    </vt:vector>
  </HeadingPairs>
  <TitlesOfParts>
    <vt:vector size="27" baseType="lpstr">
      <vt:lpstr>Arial</vt:lpstr>
      <vt:lpstr>Calibri</vt:lpstr>
      <vt:lpstr>Cambria Math</vt:lpstr>
      <vt:lpstr>Century Gothic</vt:lpstr>
      <vt:lpstr>Comic Sans MS</vt:lpstr>
      <vt:lpstr>KG Primary Penmanship</vt:lpstr>
      <vt:lpstr>Wingdings</vt:lpstr>
      <vt:lpstr>Title slide</vt:lpstr>
      <vt:lpstr>Get ready title</vt:lpstr>
      <vt:lpstr>Get ready questions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252</cp:revision>
  <dcterms:created xsi:type="dcterms:W3CDTF">2019-07-05T11:02:13Z</dcterms:created>
  <dcterms:modified xsi:type="dcterms:W3CDTF">2022-01-04T14:57:43Z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