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764ba51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764ba51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764ba518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764ba518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4de47426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4de47426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4de47426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4de47426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764ba51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764ba51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overeading4kids.co.uk/login?redirect=extract/14969/The-Nothing-to-See-Here-Hotel-by-Steven-Butler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20767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Nothing To See Here Hotel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0645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Steven Lenton and Steven Butler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the end of Page 13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950" y="135000"/>
            <a:ext cx="15621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353050" y="179349"/>
            <a:ext cx="2290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www.lovereading4kids.co.uk/login?redirect=extract/14969/The-Nothing-to-See-Here-Hotel-by-Steven-Butler.html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Start		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What type of creature is Granny?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What is the name of the narrator?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What was his Grandad called?</a:t>
            </a:r>
            <a:endParaRPr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Vocabulary Check		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sweet or short </a:t>
            </a:r>
            <a:r>
              <a:rPr lang="en-GB" sz="2000" b="1" u="sng">
                <a:solidFill>
                  <a:srgbClr val="333333"/>
                </a:solidFill>
              </a:rPr>
              <a:t>dumplings</a:t>
            </a:r>
            <a:r>
              <a:rPr lang="en-GB" sz="2000">
                <a:solidFill>
                  <a:srgbClr val="333333"/>
                </a:solidFill>
              </a:rPr>
              <a:t> of fun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 b="1" u="sng">
                <a:solidFill>
                  <a:srgbClr val="333333"/>
                </a:solidFill>
              </a:rPr>
              <a:t>slobbering</a:t>
            </a:r>
            <a:r>
              <a:rPr lang="en-GB" sz="2000">
                <a:solidFill>
                  <a:srgbClr val="333333"/>
                </a:solidFill>
              </a:rPr>
              <a:t> as she did so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right out at the far end of the </a:t>
            </a:r>
            <a:r>
              <a:rPr lang="en-GB" sz="2000" b="1" u="sng">
                <a:solidFill>
                  <a:srgbClr val="333333"/>
                </a:solidFill>
              </a:rPr>
              <a:t>seafront</a:t>
            </a:r>
            <a:endParaRPr sz="2000" b="1" u="sng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searching for weird and </a:t>
            </a:r>
            <a:r>
              <a:rPr lang="en-GB" sz="2000" b="1" u="sng">
                <a:solidFill>
                  <a:srgbClr val="333333"/>
                </a:solidFill>
              </a:rPr>
              <a:t>exotic</a:t>
            </a:r>
            <a:r>
              <a:rPr lang="en-GB" sz="2000">
                <a:solidFill>
                  <a:srgbClr val="333333"/>
                </a:solidFill>
              </a:rPr>
              <a:t> things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 b="1" u="sng">
                <a:solidFill>
                  <a:srgbClr val="333333"/>
                </a:solidFill>
              </a:rPr>
              <a:t>Regurgita Glump</a:t>
            </a:r>
            <a:endParaRPr sz="2000" b="1" u="sng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400"/>
              </a:spcAft>
              <a:buNone/>
            </a:pPr>
            <a:endParaRPr sz="2000">
              <a:solidFill>
                <a:srgbClr val="333333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7244" y="190485"/>
            <a:ext cx="1957400" cy="238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Why do you think the author talks about the big bad wolf when introducing Granny?</a:t>
            </a:r>
            <a:endParaRPr sz="30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How does the author want the reader to feel about Granny? How do you know? What words does he use?</a:t>
            </a:r>
            <a:endParaRPr sz="30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 i="1"/>
              <a:t>‘You’re probably thinking that I’ve had my brains scrambled or I’m loop de loop crazy’</a:t>
            </a:r>
            <a:endParaRPr sz="3000"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/>
              <a:t>Why might Frankie expect the reader to think he’s crazy?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/>
              <a:t>Look at Page 13.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/>
              <a:t>Why does the author put some of the words in capital letters?</a:t>
            </a:r>
            <a:endParaRPr sz="30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Solo Work 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A big, mean troll that can eat people should be scary, but this story does not seem scary.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Why do you think it doesn’t seem scary?</a:t>
            </a:r>
            <a:endParaRPr sz="24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349" y="-126726"/>
            <a:ext cx="2006704" cy="200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On-screen Show (16:9)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The Nothing To See Here Hotel</vt:lpstr>
      <vt:lpstr>Quick Start  </vt:lpstr>
      <vt:lpstr>Vocabulary Check  </vt:lpstr>
      <vt:lpstr>Partnered Talk</vt:lpstr>
      <vt:lpstr>Individual Thinking</vt:lpstr>
      <vt:lpstr>Individual Thinking</vt:lpstr>
      <vt:lpstr>Partnered Talk</vt:lpstr>
      <vt:lpstr>Solo 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Nothing To See Here Hotel</dc:title>
  <cp:lastModifiedBy>Emily Rochester</cp:lastModifiedBy>
  <cp:revision>1</cp:revision>
  <dcterms:modified xsi:type="dcterms:W3CDTF">2022-01-21T17:36:54Z</dcterms:modified>
</cp:coreProperties>
</file>