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5" r:id="rId4"/>
    <p:sldId id="272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E4B4"/>
    <a:srgbClr val="2BC5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28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97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02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08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018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5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78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38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42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51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57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A4E8-0EEF-43D9-AE8A-2C241B873393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27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7114"/>
            <a:ext cx="9144000" cy="4610686"/>
          </a:xfrm>
        </p:spPr>
        <p:txBody>
          <a:bodyPr/>
          <a:lstStyle/>
          <a:p>
            <a:pPr algn="l"/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Thursday 2nd December </a:t>
            </a:r>
            <a:r>
              <a:rPr lang="en-GB" sz="6000" u="sng" dirty="0">
                <a:latin typeface="My Happy Ending" pitchFamily="2" charset="0"/>
                <a:ea typeface="My Happy Ending" pitchFamily="2" charset="0"/>
              </a:rPr>
              <a:t>2021</a:t>
            </a:r>
          </a:p>
          <a:p>
            <a:pPr algn="l"/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000" u="sng" dirty="0">
                <a:latin typeface="My Happy Ending" pitchFamily="2" charset="0"/>
                <a:ea typeface="My Happy Ending" pitchFamily="2" charset="0"/>
              </a:rPr>
              <a:t>LO: To </a:t>
            </a:r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start to write an information text about the Tyne Mud Dragon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93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647113"/>
            <a:ext cx="10062754" cy="5430129"/>
          </a:xfrm>
        </p:spPr>
        <p:txBody>
          <a:bodyPr>
            <a:normAutofit/>
          </a:bodyPr>
          <a:lstStyle/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Today, we are going to start to write our information text about the Tyne Mud Dragon.</a:t>
            </a: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We are going to write this over several days, so don’t rush. We want quality, not quantity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.</a:t>
            </a: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488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490359"/>
            <a:ext cx="10062754" cy="5430129"/>
          </a:xfrm>
        </p:spPr>
        <p:txBody>
          <a:bodyPr>
            <a:normAutofit fontScale="92500"/>
          </a:bodyPr>
          <a:lstStyle/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Aim to get the introduction and the paragraph about its  appearance done today. </a:t>
            </a: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If you are at home - This would be up to ‘swimming’ on the Kingston Frost Dragon text which I have included in the resources for you to refer to.</a:t>
            </a:r>
            <a:endParaRPr lang="en-GB" sz="60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252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490359"/>
            <a:ext cx="10062754" cy="5430129"/>
          </a:xfrm>
        </p:spPr>
        <p:txBody>
          <a:bodyPr>
            <a:normAutofit/>
          </a:bodyPr>
          <a:lstStyle/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Remember the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toolkit for an information </a:t>
            </a:r>
            <a:r>
              <a:rPr lang="en-GB" sz="6000" dirty="0">
                <a:latin typeface="My Happy Ending" pitchFamily="2" charset="0"/>
                <a:ea typeface="My Happy Ending" pitchFamily="2" charset="0"/>
              </a:rPr>
              <a:t>t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ext that we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created together in class.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Think about the Kingston Frost Dragon text and magpie from this as much as you like.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Refer to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the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questions you answered on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Tuesday to help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with your ideas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.</a:t>
            </a: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5472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490359"/>
            <a:ext cx="10062754" cy="5430129"/>
          </a:xfrm>
        </p:spPr>
        <p:txBody>
          <a:bodyPr>
            <a:normAutofit/>
          </a:bodyPr>
          <a:lstStyle/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And of course, remember to check that your writing makes sense and that you have included the correct punctuation and capital letters.</a:t>
            </a: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926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173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My Happy Ending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Hamilton</dc:creator>
  <cp:lastModifiedBy>Deborah Hamilton</cp:lastModifiedBy>
  <cp:revision>91</cp:revision>
  <dcterms:created xsi:type="dcterms:W3CDTF">2021-09-04T12:09:25Z</dcterms:created>
  <dcterms:modified xsi:type="dcterms:W3CDTF">2021-11-27T15:48:28Z</dcterms:modified>
</cp:coreProperties>
</file>