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2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Thursday 2nd December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2021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start to write an information text about the Tyne Mud Dragon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Today, we are going to start to write our information text about the Tyne Mud Dragon.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We are going to write this over several days, so don’t rush. We want quality, not quantity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4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 fontScale="92500"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Aim to get the introduction and the paragraph about its  appearance done today. 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If you are at home - This would be up to ‘swimming’ on the Kingston Frost Dragon text which I have included in the resources for you to refer to.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252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Remember the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toolkit for an information </a:t>
            </a:r>
            <a:r>
              <a:rPr lang="en-GB" sz="6000" dirty="0">
                <a:latin typeface="My Happy Ending" pitchFamily="2" charset="0"/>
                <a:ea typeface="My Happy Ending" pitchFamily="2" charset="0"/>
              </a:rPr>
              <a:t>t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ext that we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created together in class.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Think about the Kingston Frost Dragon text and magpie from this as much as you like.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Refer to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the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questions you answered on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Tuesday to help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with your ideas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47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And of course, remember to check that your writing makes sense and that you have included the correct punctuation and capital letters.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92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173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91</cp:revision>
  <dcterms:created xsi:type="dcterms:W3CDTF">2021-09-04T12:09:25Z</dcterms:created>
  <dcterms:modified xsi:type="dcterms:W3CDTF">2021-11-27T15:48:28Z</dcterms:modified>
</cp:coreProperties>
</file>