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3" r:id="rId5"/>
    <p:sldMasterId id="2147483677" r:id="rId6"/>
    <p:sldMasterId id="2147483679" r:id="rId7"/>
    <p:sldMasterId id="2147483682" r:id="rId8"/>
  </p:sldMasterIdLst>
  <p:notesMasterIdLst>
    <p:notesMasterId r:id="rId27"/>
  </p:notesMasterIdLst>
  <p:sldIdLst>
    <p:sldId id="296" r:id="rId9"/>
    <p:sldId id="306" r:id="rId10"/>
    <p:sldId id="332" r:id="rId11"/>
    <p:sldId id="342" r:id="rId12"/>
    <p:sldId id="318" r:id="rId13"/>
    <p:sldId id="325" r:id="rId14"/>
    <p:sldId id="335" r:id="rId15"/>
    <p:sldId id="333" r:id="rId16"/>
    <p:sldId id="340" r:id="rId17"/>
    <p:sldId id="341" r:id="rId18"/>
    <p:sldId id="329" r:id="rId19"/>
    <p:sldId id="336" r:id="rId20"/>
    <p:sldId id="337" r:id="rId21"/>
    <p:sldId id="338" r:id="rId22"/>
    <p:sldId id="339" r:id="rId23"/>
    <p:sldId id="343" r:id="rId24"/>
    <p:sldId id="344" r:id="rId25"/>
    <p:sldId id="34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91" autoAdjust="0"/>
    <p:restoredTop sz="94694"/>
  </p:normalViewPr>
  <p:slideViewPr>
    <p:cSldViewPr snapToGrid="0" snapToObjects="1">
      <p:cViewPr varScale="1">
        <p:scale>
          <a:sx n="72" d="100"/>
          <a:sy n="72" d="100"/>
        </p:scale>
        <p:origin x="138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commentAuthors" Target="commentAuthor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02/12/2021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02/12/2021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1.png"/><Relationship Id="rId7" Type="http://schemas.openxmlformats.org/officeDocument/2006/relationships/image" Target="../media/image2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22.png"/><Relationship Id="rId9" Type="http://schemas.openxmlformats.org/officeDocument/2006/relationships/image" Target="../media/image3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2.png"/><Relationship Id="rId4" Type="http://schemas.openxmlformats.org/officeDocument/2006/relationships/image" Target="../media/image4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22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4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dF_vFAxwas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C51EDBE-185A-463C-845C-628497726999}"/>
              </a:ext>
            </a:extLst>
          </p:cNvPr>
          <p:cNvSpPr txBox="1"/>
          <p:nvPr/>
        </p:nvSpPr>
        <p:spPr>
          <a:xfrm>
            <a:off x="490330" y="424070"/>
            <a:ext cx="591047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7.12.21</a:t>
            </a:r>
          </a:p>
          <a:p>
            <a:endParaRPr lang="en-GB" sz="4000" u="sng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en-GB" sz="40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L.O.- I can multiply and divide by 7.</a:t>
            </a:r>
          </a:p>
        </p:txBody>
      </p:sp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346C528-E9CB-446B-8EC4-61408653E9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384"/>
          <a:stretch/>
        </p:blipFill>
        <p:spPr>
          <a:xfrm>
            <a:off x="2313880" y="2183237"/>
            <a:ext cx="3628344" cy="249152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98CEBCB-8314-477D-8531-97E388C832A2}"/>
              </a:ext>
            </a:extLst>
          </p:cNvPr>
          <p:cNvSpPr txBox="1"/>
          <p:nvPr/>
        </p:nvSpPr>
        <p:spPr>
          <a:xfrm>
            <a:off x="1086678" y="543339"/>
            <a:ext cx="60827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Copy and complete these sentences in your book.</a:t>
            </a:r>
          </a:p>
        </p:txBody>
      </p:sp>
    </p:spTree>
    <p:extLst>
      <p:ext uri="{BB962C8B-B14F-4D97-AF65-F5344CB8AC3E}">
        <p14:creationId xmlns:p14="http://schemas.microsoft.com/office/powerpoint/2010/main" val="601460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Picture 91">
            <a:extLst>
              <a:ext uri="{FF2B5EF4-FFF2-40B4-BE49-F238E27FC236}">
                <a16:creationId xmlns:a16="http://schemas.microsoft.com/office/drawing/2014/main" id="{74C1F34F-0783-49C2-B4F5-47D4E8BDC2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939" y="1019431"/>
            <a:ext cx="1660249" cy="1160894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2306FA00-D843-485E-B155-4DE3723A52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970891" y="1810105"/>
            <a:ext cx="1225727" cy="846466"/>
          </a:xfrm>
          <a:prstGeom prst="rect">
            <a:avLst/>
          </a:prstGeom>
        </p:spPr>
      </p:pic>
      <p:sp>
        <p:nvSpPr>
          <p:cNvPr id="95" name="Speech Bubble: Rectangle with Corners Rounded 94">
            <a:extLst>
              <a:ext uri="{FF2B5EF4-FFF2-40B4-BE49-F238E27FC236}">
                <a16:creationId xmlns:a16="http://schemas.microsoft.com/office/drawing/2014/main" id="{CBA00802-F598-424E-9AAD-48585E294062}"/>
              </a:ext>
            </a:extLst>
          </p:cNvPr>
          <p:cNvSpPr/>
          <p:nvPr/>
        </p:nvSpPr>
        <p:spPr>
          <a:xfrm>
            <a:off x="2957422" y="680477"/>
            <a:ext cx="5034639" cy="919401"/>
          </a:xfrm>
          <a:prstGeom prst="wedgeRoundRectCallout">
            <a:avLst>
              <a:gd name="adj1" fmla="val -54873"/>
              <a:gd name="adj2" fmla="val 36148"/>
              <a:gd name="adj3" fmla="val 16667"/>
            </a:avLst>
          </a:prstGeom>
          <a:ln w="28575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don’t know my 7 times-table yet, I’ve only learnt up to my </a:t>
            </a: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5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times-table</a:t>
            </a:r>
          </a:p>
        </p:txBody>
      </p:sp>
      <p:sp>
        <p:nvSpPr>
          <p:cNvPr id="96" name="Speech Bubble: Rectangle with Corners Rounded 95">
            <a:extLst>
              <a:ext uri="{FF2B5EF4-FFF2-40B4-BE49-F238E27FC236}">
                <a16:creationId xmlns:a16="http://schemas.microsoft.com/office/drawing/2014/main" id="{B562C9FF-7FAA-469B-80C8-42244C09183B}"/>
              </a:ext>
            </a:extLst>
          </p:cNvPr>
          <p:cNvSpPr/>
          <p:nvPr/>
        </p:nvSpPr>
        <p:spPr>
          <a:xfrm>
            <a:off x="2812188" y="1773637"/>
            <a:ext cx="3961927" cy="919401"/>
          </a:xfrm>
          <a:prstGeom prst="wedgeRoundRectCallout">
            <a:avLst>
              <a:gd name="adj1" fmla="val 58248"/>
              <a:gd name="adj2" fmla="val 26939"/>
              <a:gd name="adj3" fmla="val 16667"/>
            </a:avLst>
          </a:prstGeom>
          <a:ln w="28575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Don’t worry, you can use those to help you. Watch…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460E66AB-D9CD-4C36-9131-D00900700061}"/>
              </a:ext>
            </a:extLst>
          </p:cNvPr>
          <p:cNvSpPr/>
          <p:nvPr/>
        </p:nvSpPr>
        <p:spPr>
          <a:xfrm>
            <a:off x="1291880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9DE78294-F8AD-473C-BDCF-593A89A71498}"/>
              </a:ext>
            </a:extLst>
          </p:cNvPr>
          <p:cNvSpPr/>
          <p:nvPr/>
        </p:nvSpPr>
        <p:spPr>
          <a:xfrm>
            <a:off x="1749079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3BB9450F-6601-4539-BC3A-D253F671422F}"/>
              </a:ext>
            </a:extLst>
          </p:cNvPr>
          <p:cNvSpPr/>
          <p:nvPr/>
        </p:nvSpPr>
        <p:spPr>
          <a:xfrm>
            <a:off x="2206278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BCD33B65-9FAB-486C-8A8C-A85F31CE4B4F}"/>
              </a:ext>
            </a:extLst>
          </p:cNvPr>
          <p:cNvSpPr/>
          <p:nvPr/>
        </p:nvSpPr>
        <p:spPr>
          <a:xfrm>
            <a:off x="2663477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5EAB9989-10E0-41FE-B87C-EC50A044828D}"/>
              </a:ext>
            </a:extLst>
          </p:cNvPr>
          <p:cNvSpPr/>
          <p:nvPr/>
        </p:nvSpPr>
        <p:spPr>
          <a:xfrm>
            <a:off x="3120676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128E7282-23DD-4151-A3B1-E18C7A738770}"/>
              </a:ext>
            </a:extLst>
          </p:cNvPr>
          <p:cNvSpPr/>
          <p:nvPr/>
        </p:nvSpPr>
        <p:spPr>
          <a:xfrm>
            <a:off x="3577875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0A578E3E-BDD0-4D71-B887-51E0BED8B2D0}"/>
              </a:ext>
            </a:extLst>
          </p:cNvPr>
          <p:cNvSpPr/>
          <p:nvPr/>
        </p:nvSpPr>
        <p:spPr>
          <a:xfrm>
            <a:off x="4035074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8C1E6839-4049-4116-B13F-E439ADA720FF}"/>
              </a:ext>
            </a:extLst>
          </p:cNvPr>
          <p:cNvSpPr/>
          <p:nvPr/>
        </p:nvSpPr>
        <p:spPr>
          <a:xfrm>
            <a:off x="1291880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EE1C1662-13D4-4CEC-B10C-9780E7BC45D8}"/>
              </a:ext>
            </a:extLst>
          </p:cNvPr>
          <p:cNvSpPr/>
          <p:nvPr/>
        </p:nvSpPr>
        <p:spPr>
          <a:xfrm>
            <a:off x="1749079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2D3AC0B6-FB38-4029-BAE0-6E37C0610912}"/>
              </a:ext>
            </a:extLst>
          </p:cNvPr>
          <p:cNvSpPr/>
          <p:nvPr/>
        </p:nvSpPr>
        <p:spPr>
          <a:xfrm>
            <a:off x="2206278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B680DADF-854A-4FE0-94D0-96D72E5A88C8}"/>
              </a:ext>
            </a:extLst>
          </p:cNvPr>
          <p:cNvSpPr/>
          <p:nvPr/>
        </p:nvSpPr>
        <p:spPr>
          <a:xfrm>
            <a:off x="2663477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2584D7F7-65A9-4E26-8018-9EA832CF9B0E}"/>
              </a:ext>
            </a:extLst>
          </p:cNvPr>
          <p:cNvSpPr/>
          <p:nvPr/>
        </p:nvSpPr>
        <p:spPr>
          <a:xfrm>
            <a:off x="3120676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671938E1-5897-4897-B411-430A21CDE7B1}"/>
              </a:ext>
            </a:extLst>
          </p:cNvPr>
          <p:cNvSpPr/>
          <p:nvPr/>
        </p:nvSpPr>
        <p:spPr>
          <a:xfrm>
            <a:off x="3577875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62021C96-8B56-4F43-8B21-1C7F9A3C254A}"/>
              </a:ext>
            </a:extLst>
          </p:cNvPr>
          <p:cNvSpPr/>
          <p:nvPr/>
        </p:nvSpPr>
        <p:spPr>
          <a:xfrm>
            <a:off x="4035074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A65983D3-D10D-40D6-A027-36E3AF6F7157}"/>
                  </a:ext>
                </a:extLst>
              </p:cNvPr>
              <p:cNvSpPr txBox="1"/>
              <p:nvPr/>
            </p:nvSpPr>
            <p:spPr>
              <a:xfrm>
                <a:off x="3664167" y="2796106"/>
                <a:ext cx="21249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A65983D3-D10D-40D6-A027-36E3AF6F71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4167" y="2796106"/>
                <a:ext cx="2124947" cy="584775"/>
              </a:xfrm>
              <a:prstGeom prst="rect">
                <a:avLst/>
              </a:prstGeom>
              <a:blipFill>
                <a:blip r:embed="rId4"/>
                <a:stretch>
                  <a:fillRect l="-7163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" name="Rectangle: Rounded Corners 111">
            <a:extLst>
              <a:ext uri="{FF2B5EF4-FFF2-40B4-BE49-F238E27FC236}">
                <a16:creationId xmlns:a16="http://schemas.microsoft.com/office/drawing/2014/main" id="{F20E7830-E4D3-42FB-8438-3AF42DDF4348}"/>
              </a:ext>
            </a:extLst>
          </p:cNvPr>
          <p:cNvSpPr/>
          <p:nvPr/>
        </p:nvSpPr>
        <p:spPr>
          <a:xfrm>
            <a:off x="1251140" y="3710260"/>
            <a:ext cx="2307902" cy="1110873"/>
          </a:xfrm>
          <a:prstGeom prst="roundRect">
            <a:avLst/>
          </a:prstGeom>
          <a:noFill/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Rectangle: Rounded Corners 112">
            <a:extLst>
              <a:ext uri="{FF2B5EF4-FFF2-40B4-BE49-F238E27FC236}">
                <a16:creationId xmlns:a16="http://schemas.microsoft.com/office/drawing/2014/main" id="{61BE3A97-EB3E-4139-A1F2-F3E52CE8DBE1}"/>
              </a:ext>
            </a:extLst>
          </p:cNvPr>
          <p:cNvSpPr/>
          <p:nvPr/>
        </p:nvSpPr>
        <p:spPr>
          <a:xfrm>
            <a:off x="3559042" y="3710260"/>
            <a:ext cx="969154" cy="1110873"/>
          </a:xfrm>
          <a:prstGeom prst="roundRect">
            <a:avLst/>
          </a:prstGeom>
          <a:noFill/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13BCF995-1D7A-4ADC-BF42-6844B3F9348E}"/>
                  </a:ext>
                </a:extLst>
              </p:cNvPr>
              <p:cNvSpPr txBox="1"/>
              <p:nvPr/>
            </p:nvSpPr>
            <p:spPr>
              <a:xfrm>
                <a:off x="1539220" y="3241105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13BCF995-1D7A-4ADC-BF42-6844B3F934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9220" y="3241105"/>
                <a:ext cx="2124947" cy="523220"/>
              </a:xfrm>
              <a:prstGeom prst="rect">
                <a:avLst/>
              </a:prstGeom>
              <a:blipFill>
                <a:blip r:embed="rId5"/>
                <a:stretch>
                  <a:fillRect l="-5731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5" name="Speech Bubble: Rectangle with Corners Rounded 114">
            <a:extLst>
              <a:ext uri="{FF2B5EF4-FFF2-40B4-BE49-F238E27FC236}">
                <a16:creationId xmlns:a16="http://schemas.microsoft.com/office/drawing/2014/main" id="{C9EFAC17-E42B-464B-874A-199B57C19245}"/>
              </a:ext>
            </a:extLst>
          </p:cNvPr>
          <p:cNvSpPr/>
          <p:nvPr/>
        </p:nvSpPr>
        <p:spPr>
          <a:xfrm>
            <a:off x="2931485" y="935807"/>
            <a:ext cx="1583202" cy="578882"/>
          </a:xfrm>
          <a:prstGeom prst="wedgeRoundRectCallout">
            <a:avLst>
              <a:gd name="adj1" fmla="val -62942"/>
              <a:gd name="adj2" fmla="val 45362"/>
              <a:gd name="adj3" fmla="val 16667"/>
            </a:avLst>
          </a:prstGeom>
          <a:ln w="28575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932BC387-74E0-4E58-9372-EC7FBF98745E}"/>
              </a:ext>
            </a:extLst>
          </p:cNvPr>
          <p:cNvSpPr txBox="1"/>
          <p:nvPr/>
        </p:nvSpPr>
        <p:spPr>
          <a:xfrm>
            <a:off x="2736567" y="3241105"/>
            <a:ext cx="61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3CD9F777-C844-4775-98E9-A8706527F53F}"/>
                  </a:ext>
                </a:extLst>
              </p:cNvPr>
              <p:cNvSpPr txBox="1"/>
              <p:nvPr/>
            </p:nvSpPr>
            <p:spPr>
              <a:xfrm>
                <a:off x="3479082" y="3241105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3CD9F777-C844-4775-98E9-A8706527F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082" y="3241105"/>
                <a:ext cx="2124947" cy="523220"/>
              </a:xfrm>
              <a:prstGeom prst="rect">
                <a:avLst/>
              </a:prstGeom>
              <a:blipFill>
                <a:blip r:embed="rId6"/>
                <a:stretch>
                  <a:fillRect l="-6034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8" name="Speech Bubble: Rectangle with Corners Rounded 117">
            <a:extLst>
              <a:ext uri="{FF2B5EF4-FFF2-40B4-BE49-F238E27FC236}">
                <a16:creationId xmlns:a16="http://schemas.microsoft.com/office/drawing/2014/main" id="{D98CB45E-5694-4D9C-B11A-1BF3C6E74CAD}"/>
              </a:ext>
            </a:extLst>
          </p:cNvPr>
          <p:cNvSpPr/>
          <p:nvPr/>
        </p:nvSpPr>
        <p:spPr>
          <a:xfrm>
            <a:off x="2931485" y="925847"/>
            <a:ext cx="1583202" cy="578882"/>
          </a:xfrm>
          <a:prstGeom prst="wedgeRoundRectCallout">
            <a:avLst>
              <a:gd name="adj1" fmla="val -62942"/>
              <a:gd name="adj2" fmla="val 45362"/>
              <a:gd name="adj3" fmla="val 16667"/>
            </a:avLst>
          </a:prstGeom>
          <a:ln w="28575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4472104C-0996-48D5-B2BA-613B94ADBAF6}"/>
              </a:ext>
            </a:extLst>
          </p:cNvPr>
          <p:cNvSpPr txBox="1"/>
          <p:nvPr/>
        </p:nvSpPr>
        <p:spPr>
          <a:xfrm>
            <a:off x="4649426" y="3251065"/>
            <a:ext cx="61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C46E7A80-5A5D-46DC-97D2-EE364938A27F}"/>
                  </a:ext>
                </a:extLst>
              </p:cNvPr>
              <p:cNvSpPr txBox="1"/>
              <p:nvPr/>
            </p:nvSpPr>
            <p:spPr>
              <a:xfrm>
                <a:off x="5458807" y="3916725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10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C46E7A80-5A5D-46DC-97D2-EE364938A2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8807" y="3916725"/>
                <a:ext cx="2124947" cy="523220"/>
              </a:xfrm>
              <a:prstGeom prst="rect">
                <a:avLst/>
              </a:prstGeom>
              <a:blipFill>
                <a:blip r:embed="rId7"/>
                <a:stretch>
                  <a:fillRect l="-5731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1" name="Speech Bubble: Rectangle with Corners Rounded 120">
            <a:extLst>
              <a:ext uri="{FF2B5EF4-FFF2-40B4-BE49-F238E27FC236}">
                <a16:creationId xmlns:a16="http://schemas.microsoft.com/office/drawing/2014/main" id="{2259F41C-B8B8-45A1-B1DE-FDB3B9CDF28C}"/>
              </a:ext>
            </a:extLst>
          </p:cNvPr>
          <p:cNvSpPr/>
          <p:nvPr/>
        </p:nvSpPr>
        <p:spPr>
          <a:xfrm>
            <a:off x="2932420" y="945766"/>
            <a:ext cx="1583202" cy="578882"/>
          </a:xfrm>
          <a:prstGeom prst="wedgeRoundRectCallout">
            <a:avLst>
              <a:gd name="adj1" fmla="val -62942"/>
              <a:gd name="adj2" fmla="val 45362"/>
              <a:gd name="adj3" fmla="val 16667"/>
            </a:avLst>
          </a:prstGeom>
          <a:ln w="28575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75FAE3A-D189-43C3-8148-119D416C1C9F}"/>
              </a:ext>
            </a:extLst>
          </p:cNvPr>
          <p:cNvSpPr txBox="1"/>
          <p:nvPr/>
        </p:nvSpPr>
        <p:spPr>
          <a:xfrm>
            <a:off x="6877206" y="3916725"/>
            <a:ext cx="61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76CBB7A1-94DB-4E29-92B2-A391341811ED}"/>
              </a:ext>
            </a:extLst>
          </p:cNvPr>
          <p:cNvSpPr txBox="1"/>
          <p:nvPr/>
        </p:nvSpPr>
        <p:spPr>
          <a:xfrm>
            <a:off x="5042370" y="2796106"/>
            <a:ext cx="612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124" name="Speech Bubble: Rectangle with Corners Rounded 123">
            <a:extLst>
              <a:ext uri="{FF2B5EF4-FFF2-40B4-BE49-F238E27FC236}">
                <a16:creationId xmlns:a16="http://schemas.microsoft.com/office/drawing/2014/main" id="{30B97FAB-6C58-4004-8C64-D6CC16CED76C}"/>
              </a:ext>
            </a:extLst>
          </p:cNvPr>
          <p:cNvSpPr/>
          <p:nvPr/>
        </p:nvSpPr>
        <p:spPr>
          <a:xfrm>
            <a:off x="2964826" y="1025294"/>
            <a:ext cx="5034639" cy="510778"/>
          </a:xfrm>
          <a:prstGeom prst="wedgeRoundRectCallout">
            <a:avLst>
              <a:gd name="adj1" fmla="val -54873"/>
              <a:gd name="adj2" fmla="val 36148"/>
              <a:gd name="adj3" fmla="val 16667"/>
            </a:avLst>
          </a:prstGeom>
          <a:ln w="28575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 I can add 5 lots and 2 lots together</a:t>
            </a:r>
          </a:p>
        </p:txBody>
      </p:sp>
    </p:spTree>
    <p:extLst>
      <p:ext uri="{BB962C8B-B14F-4D97-AF65-F5344CB8AC3E}">
        <p14:creationId xmlns:p14="http://schemas.microsoft.com/office/powerpoint/2010/main" val="1873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5" grpId="1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2" grpId="0" animBg="1"/>
      <p:bldP spid="113" grpId="0" animBg="1"/>
      <p:bldP spid="114" grpId="0"/>
      <p:bldP spid="115" grpId="0" animBg="1"/>
      <p:bldP spid="115" grpId="1" animBg="1"/>
      <p:bldP spid="116" grpId="0"/>
      <p:bldP spid="117" grpId="0"/>
      <p:bldP spid="118" grpId="0" animBg="1"/>
      <p:bldP spid="118" grpId="1" animBg="1"/>
      <p:bldP spid="119" grpId="0"/>
      <p:bldP spid="120" grpId="0"/>
      <p:bldP spid="121" grpId="0" animBg="1"/>
      <p:bldP spid="121" grpId="1" animBg="1"/>
      <p:bldP spid="122" grpId="0"/>
      <p:bldP spid="123" grpId="0"/>
      <p:bldP spid="1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Picture 91">
            <a:extLst>
              <a:ext uri="{FF2B5EF4-FFF2-40B4-BE49-F238E27FC236}">
                <a16:creationId xmlns:a16="http://schemas.microsoft.com/office/drawing/2014/main" id="{74C1F34F-0783-49C2-B4F5-47D4E8BDC2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939" y="1019431"/>
            <a:ext cx="1660249" cy="1160894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2306FA00-D843-485E-B155-4DE3723A52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970891" y="1810105"/>
            <a:ext cx="1225727" cy="846466"/>
          </a:xfrm>
          <a:prstGeom prst="rect">
            <a:avLst/>
          </a:prstGeom>
        </p:spPr>
      </p:pic>
      <p:sp>
        <p:nvSpPr>
          <p:cNvPr id="96" name="Speech Bubble: Rectangle with Corners Rounded 95">
            <a:extLst>
              <a:ext uri="{FF2B5EF4-FFF2-40B4-BE49-F238E27FC236}">
                <a16:creationId xmlns:a16="http://schemas.microsoft.com/office/drawing/2014/main" id="{B562C9FF-7FAA-469B-80C8-42244C09183B}"/>
              </a:ext>
            </a:extLst>
          </p:cNvPr>
          <p:cNvSpPr/>
          <p:nvPr/>
        </p:nvSpPr>
        <p:spPr>
          <a:xfrm>
            <a:off x="2812188" y="1773637"/>
            <a:ext cx="3961927" cy="919401"/>
          </a:xfrm>
          <a:prstGeom prst="wedgeRoundRectCallout">
            <a:avLst>
              <a:gd name="adj1" fmla="val 58248"/>
              <a:gd name="adj2" fmla="val 26939"/>
              <a:gd name="adj3" fmla="val 16667"/>
            </a:avLst>
          </a:prstGeom>
          <a:ln w="28575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Don’t worry, you can use those to help you. Watch…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460E66AB-D9CD-4C36-9131-D00900700061}"/>
              </a:ext>
            </a:extLst>
          </p:cNvPr>
          <p:cNvSpPr/>
          <p:nvPr/>
        </p:nvSpPr>
        <p:spPr>
          <a:xfrm>
            <a:off x="1291880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9DE78294-F8AD-473C-BDCF-593A89A71498}"/>
              </a:ext>
            </a:extLst>
          </p:cNvPr>
          <p:cNvSpPr/>
          <p:nvPr/>
        </p:nvSpPr>
        <p:spPr>
          <a:xfrm>
            <a:off x="1749079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3BB9450F-6601-4539-BC3A-D253F671422F}"/>
              </a:ext>
            </a:extLst>
          </p:cNvPr>
          <p:cNvSpPr/>
          <p:nvPr/>
        </p:nvSpPr>
        <p:spPr>
          <a:xfrm>
            <a:off x="2206278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BCD33B65-9FAB-486C-8A8C-A85F31CE4B4F}"/>
              </a:ext>
            </a:extLst>
          </p:cNvPr>
          <p:cNvSpPr/>
          <p:nvPr/>
        </p:nvSpPr>
        <p:spPr>
          <a:xfrm>
            <a:off x="2663477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5EAB9989-10E0-41FE-B87C-EC50A044828D}"/>
              </a:ext>
            </a:extLst>
          </p:cNvPr>
          <p:cNvSpPr/>
          <p:nvPr/>
        </p:nvSpPr>
        <p:spPr>
          <a:xfrm>
            <a:off x="3120676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128E7282-23DD-4151-A3B1-E18C7A738770}"/>
              </a:ext>
            </a:extLst>
          </p:cNvPr>
          <p:cNvSpPr/>
          <p:nvPr/>
        </p:nvSpPr>
        <p:spPr>
          <a:xfrm>
            <a:off x="3577875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0A578E3E-BDD0-4D71-B887-51E0BED8B2D0}"/>
              </a:ext>
            </a:extLst>
          </p:cNvPr>
          <p:cNvSpPr/>
          <p:nvPr/>
        </p:nvSpPr>
        <p:spPr>
          <a:xfrm>
            <a:off x="4035074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8C1E6839-4049-4116-B13F-E439ADA720FF}"/>
              </a:ext>
            </a:extLst>
          </p:cNvPr>
          <p:cNvSpPr/>
          <p:nvPr/>
        </p:nvSpPr>
        <p:spPr>
          <a:xfrm>
            <a:off x="1291880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EE1C1662-13D4-4CEC-B10C-9780E7BC45D8}"/>
              </a:ext>
            </a:extLst>
          </p:cNvPr>
          <p:cNvSpPr/>
          <p:nvPr/>
        </p:nvSpPr>
        <p:spPr>
          <a:xfrm>
            <a:off x="1749079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2D3AC0B6-FB38-4029-BAE0-6E37C0610912}"/>
              </a:ext>
            </a:extLst>
          </p:cNvPr>
          <p:cNvSpPr/>
          <p:nvPr/>
        </p:nvSpPr>
        <p:spPr>
          <a:xfrm>
            <a:off x="2206278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B680DADF-854A-4FE0-94D0-96D72E5A88C8}"/>
              </a:ext>
            </a:extLst>
          </p:cNvPr>
          <p:cNvSpPr/>
          <p:nvPr/>
        </p:nvSpPr>
        <p:spPr>
          <a:xfrm>
            <a:off x="2663477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2584D7F7-65A9-4E26-8018-9EA832CF9B0E}"/>
              </a:ext>
            </a:extLst>
          </p:cNvPr>
          <p:cNvSpPr/>
          <p:nvPr/>
        </p:nvSpPr>
        <p:spPr>
          <a:xfrm>
            <a:off x="3120676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671938E1-5897-4897-B411-430A21CDE7B1}"/>
              </a:ext>
            </a:extLst>
          </p:cNvPr>
          <p:cNvSpPr/>
          <p:nvPr/>
        </p:nvSpPr>
        <p:spPr>
          <a:xfrm>
            <a:off x="3577875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62021C96-8B56-4F43-8B21-1C7F9A3C254A}"/>
              </a:ext>
            </a:extLst>
          </p:cNvPr>
          <p:cNvSpPr/>
          <p:nvPr/>
        </p:nvSpPr>
        <p:spPr>
          <a:xfrm>
            <a:off x="4035074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A65983D3-D10D-40D6-A027-36E3AF6F7157}"/>
                  </a:ext>
                </a:extLst>
              </p:cNvPr>
              <p:cNvSpPr txBox="1"/>
              <p:nvPr/>
            </p:nvSpPr>
            <p:spPr>
              <a:xfrm>
                <a:off x="3664167" y="2796106"/>
                <a:ext cx="21249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A65983D3-D10D-40D6-A027-36E3AF6F71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4167" y="2796106"/>
                <a:ext cx="2124947" cy="584775"/>
              </a:xfrm>
              <a:prstGeom prst="rect">
                <a:avLst/>
              </a:prstGeom>
              <a:blipFill>
                <a:blip r:embed="rId4"/>
                <a:stretch>
                  <a:fillRect l="-7163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" name="Rectangle: Rounded Corners 111">
            <a:extLst>
              <a:ext uri="{FF2B5EF4-FFF2-40B4-BE49-F238E27FC236}">
                <a16:creationId xmlns:a16="http://schemas.microsoft.com/office/drawing/2014/main" id="{F20E7830-E4D3-42FB-8438-3AF42DDF4348}"/>
              </a:ext>
            </a:extLst>
          </p:cNvPr>
          <p:cNvSpPr/>
          <p:nvPr/>
        </p:nvSpPr>
        <p:spPr>
          <a:xfrm>
            <a:off x="1251140" y="3710260"/>
            <a:ext cx="2307902" cy="1110873"/>
          </a:xfrm>
          <a:prstGeom prst="roundRect">
            <a:avLst/>
          </a:prstGeom>
          <a:noFill/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Rectangle: Rounded Corners 112">
            <a:extLst>
              <a:ext uri="{FF2B5EF4-FFF2-40B4-BE49-F238E27FC236}">
                <a16:creationId xmlns:a16="http://schemas.microsoft.com/office/drawing/2014/main" id="{61BE3A97-EB3E-4139-A1F2-F3E52CE8DBE1}"/>
              </a:ext>
            </a:extLst>
          </p:cNvPr>
          <p:cNvSpPr/>
          <p:nvPr/>
        </p:nvSpPr>
        <p:spPr>
          <a:xfrm>
            <a:off x="3559042" y="3710260"/>
            <a:ext cx="969154" cy="1110873"/>
          </a:xfrm>
          <a:prstGeom prst="roundRect">
            <a:avLst/>
          </a:prstGeom>
          <a:noFill/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13BCF995-1D7A-4ADC-BF42-6844B3F9348E}"/>
                  </a:ext>
                </a:extLst>
              </p:cNvPr>
              <p:cNvSpPr txBox="1"/>
              <p:nvPr/>
            </p:nvSpPr>
            <p:spPr>
              <a:xfrm>
                <a:off x="1539220" y="3241105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13BCF995-1D7A-4ADC-BF42-6844B3F934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9220" y="3241105"/>
                <a:ext cx="2124947" cy="523220"/>
              </a:xfrm>
              <a:prstGeom prst="rect">
                <a:avLst/>
              </a:prstGeom>
              <a:blipFill>
                <a:blip r:embed="rId5"/>
                <a:stretch>
                  <a:fillRect l="-5731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6" name="TextBox 115">
            <a:extLst>
              <a:ext uri="{FF2B5EF4-FFF2-40B4-BE49-F238E27FC236}">
                <a16:creationId xmlns:a16="http://schemas.microsoft.com/office/drawing/2014/main" id="{932BC387-74E0-4E58-9372-EC7FBF98745E}"/>
              </a:ext>
            </a:extLst>
          </p:cNvPr>
          <p:cNvSpPr txBox="1"/>
          <p:nvPr/>
        </p:nvSpPr>
        <p:spPr>
          <a:xfrm>
            <a:off x="2736567" y="3241105"/>
            <a:ext cx="61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3CD9F777-C844-4775-98E9-A8706527F53F}"/>
                  </a:ext>
                </a:extLst>
              </p:cNvPr>
              <p:cNvSpPr txBox="1"/>
              <p:nvPr/>
            </p:nvSpPr>
            <p:spPr>
              <a:xfrm>
                <a:off x="3479082" y="3241105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3CD9F777-C844-4775-98E9-A8706527F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082" y="3241105"/>
                <a:ext cx="2124947" cy="523220"/>
              </a:xfrm>
              <a:prstGeom prst="rect">
                <a:avLst/>
              </a:prstGeom>
              <a:blipFill>
                <a:blip r:embed="rId6"/>
                <a:stretch>
                  <a:fillRect l="-6034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9" name="TextBox 118">
            <a:extLst>
              <a:ext uri="{FF2B5EF4-FFF2-40B4-BE49-F238E27FC236}">
                <a16:creationId xmlns:a16="http://schemas.microsoft.com/office/drawing/2014/main" id="{4472104C-0996-48D5-B2BA-613B94ADBAF6}"/>
              </a:ext>
            </a:extLst>
          </p:cNvPr>
          <p:cNvSpPr txBox="1"/>
          <p:nvPr/>
        </p:nvSpPr>
        <p:spPr>
          <a:xfrm>
            <a:off x="4649426" y="3251065"/>
            <a:ext cx="61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C46E7A80-5A5D-46DC-97D2-EE364938A27F}"/>
                  </a:ext>
                </a:extLst>
              </p:cNvPr>
              <p:cNvSpPr txBox="1"/>
              <p:nvPr/>
            </p:nvSpPr>
            <p:spPr>
              <a:xfrm>
                <a:off x="5458807" y="3916725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10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C46E7A80-5A5D-46DC-97D2-EE364938A2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8807" y="3916725"/>
                <a:ext cx="2124947" cy="523220"/>
              </a:xfrm>
              <a:prstGeom prst="rect">
                <a:avLst/>
              </a:prstGeom>
              <a:blipFill>
                <a:blip r:embed="rId7"/>
                <a:stretch>
                  <a:fillRect l="-5731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TextBox 121">
            <a:extLst>
              <a:ext uri="{FF2B5EF4-FFF2-40B4-BE49-F238E27FC236}">
                <a16:creationId xmlns:a16="http://schemas.microsoft.com/office/drawing/2014/main" id="{C75FAE3A-D189-43C3-8148-119D416C1C9F}"/>
              </a:ext>
            </a:extLst>
          </p:cNvPr>
          <p:cNvSpPr txBox="1"/>
          <p:nvPr/>
        </p:nvSpPr>
        <p:spPr>
          <a:xfrm>
            <a:off x="6877206" y="3916725"/>
            <a:ext cx="61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76CBB7A1-94DB-4E29-92B2-A391341811ED}"/>
              </a:ext>
            </a:extLst>
          </p:cNvPr>
          <p:cNvSpPr txBox="1"/>
          <p:nvPr/>
        </p:nvSpPr>
        <p:spPr>
          <a:xfrm>
            <a:off x="5042370" y="2796106"/>
            <a:ext cx="612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124" name="Speech Bubble: Rectangle with Corners Rounded 123">
            <a:extLst>
              <a:ext uri="{FF2B5EF4-FFF2-40B4-BE49-F238E27FC236}">
                <a16:creationId xmlns:a16="http://schemas.microsoft.com/office/drawing/2014/main" id="{30B97FAB-6C58-4004-8C64-D6CC16CED76C}"/>
              </a:ext>
            </a:extLst>
          </p:cNvPr>
          <p:cNvSpPr/>
          <p:nvPr/>
        </p:nvSpPr>
        <p:spPr>
          <a:xfrm>
            <a:off x="2964826" y="1025294"/>
            <a:ext cx="5034639" cy="510778"/>
          </a:xfrm>
          <a:prstGeom prst="wedgeRoundRectCallout">
            <a:avLst>
              <a:gd name="adj1" fmla="val -54873"/>
              <a:gd name="adj2" fmla="val 36148"/>
              <a:gd name="adj3" fmla="val 16667"/>
            </a:avLst>
          </a:prstGeom>
          <a:ln w="28575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 I can add 5 lots and 2 lots together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DFC78A0-D16D-46D1-8138-855D85277AC7}"/>
              </a:ext>
            </a:extLst>
          </p:cNvPr>
          <p:cNvSpPr/>
          <p:nvPr/>
        </p:nvSpPr>
        <p:spPr>
          <a:xfrm>
            <a:off x="1288533" y="4953869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96CA2E7-FE3E-47C4-9B4C-FA9EBD0E00E9}"/>
              </a:ext>
            </a:extLst>
          </p:cNvPr>
          <p:cNvSpPr/>
          <p:nvPr/>
        </p:nvSpPr>
        <p:spPr>
          <a:xfrm>
            <a:off x="1745732" y="4953869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DDC648A2-68D0-4DF6-9225-385865528E7B}"/>
              </a:ext>
            </a:extLst>
          </p:cNvPr>
          <p:cNvSpPr/>
          <p:nvPr/>
        </p:nvSpPr>
        <p:spPr>
          <a:xfrm>
            <a:off x="2202931" y="4953869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6FCDCE6C-1711-4341-B665-74E4BD330004}"/>
              </a:ext>
            </a:extLst>
          </p:cNvPr>
          <p:cNvSpPr/>
          <p:nvPr/>
        </p:nvSpPr>
        <p:spPr>
          <a:xfrm>
            <a:off x="2660130" y="4953869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6FD6394B-833F-43E9-8A6C-241BFB648E8C}"/>
              </a:ext>
            </a:extLst>
          </p:cNvPr>
          <p:cNvSpPr/>
          <p:nvPr/>
        </p:nvSpPr>
        <p:spPr>
          <a:xfrm>
            <a:off x="3117329" y="4953869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8ADC80C7-10F1-4136-865E-5E5231AB1069}"/>
              </a:ext>
            </a:extLst>
          </p:cNvPr>
          <p:cNvSpPr/>
          <p:nvPr/>
        </p:nvSpPr>
        <p:spPr>
          <a:xfrm>
            <a:off x="3574528" y="4953869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30FF01C3-1186-446E-8905-C48C2A472D82}"/>
              </a:ext>
            </a:extLst>
          </p:cNvPr>
          <p:cNvSpPr/>
          <p:nvPr/>
        </p:nvSpPr>
        <p:spPr>
          <a:xfrm>
            <a:off x="4031727" y="4953869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9E1D08D0-597B-47CB-BD37-45FB26CEEDE1}"/>
                  </a:ext>
                </a:extLst>
              </p:cNvPr>
              <p:cNvSpPr txBox="1"/>
              <p:nvPr/>
            </p:nvSpPr>
            <p:spPr>
              <a:xfrm>
                <a:off x="3664166" y="2791924"/>
                <a:ext cx="21249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9E1D08D0-597B-47CB-BD37-45FB26CEED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4166" y="2791924"/>
                <a:ext cx="2124947" cy="584775"/>
              </a:xfrm>
              <a:prstGeom prst="rect">
                <a:avLst/>
              </a:prstGeom>
              <a:blipFill>
                <a:blip r:embed="rId8"/>
                <a:stretch>
                  <a:fillRect l="-7163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16EA608B-3F95-4907-9C12-F754870600E9}"/>
              </a:ext>
            </a:extLst>
          </p:cNvPr>
          <p:cNvSpPr/>
          <p:nvPr/>
        </p:nvSpPr>
        <p:spPr>
          <a:xfrm>
            <a:off x="1251140" y="3710260"/>
            <a:ext cx="2307902" cy="1729075"/>
          </a:xfrm>
          <a:prstGeom prst="roundRect">
            <a:avLst/>
          </a:prstGeom>
          <a:noFill/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E731DF9A-D4C0-4FF8-8D33-5961E9CC9EA3}"/>
              </a:ext>
            </a:extLst>
          </p:cNvPr>
          <p:cNvSpPr/>
          <p:nvPr/>
        </p:nvSpPr>
        <p:spPr>
          <a:xfrm>
            <a:off x="3559042" y="3710260"/>
            <a:ext cx="969154" cy="1729075"/>
          </a:xfrm>
          <a:prstGeom prst="roundRect">
            <a:avLst/>
          </a:prstGeom>
          <a:noFill/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BB3E692-2D82-4D5F-AD08-31999272BC26}"/>
                  </a:ext>
                </a:extLst>
              </p:cNvPr>
              <p:cNvSpPr txBox="1"/>
              <p:nvPr/>
            </p:nvSpPr>
            <p:spPr>
              <a:xfrm>
                <a:off x="1539220" y="3241105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3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BB3E692-2D82-4D5F-AD08-31999272BC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9220" y="3241105"/>
                <a:ext cx="2124947" cy="523220"/>
              </a:xfrm>
              <a:prstGeom prst="rect">
                <a:avLst/>
              </a:prstGeom>
              <a:blipFill>
                <a:blip r:embed="rId9"/>
                <a:stretch>
                  <a:fillRect l="-5731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>
            <a:extLst>
              <a:ext uri="{FF2B5EF4-FFF2-40B4-BE49-F238E27FC236}">
                <a16:creationId xmlns:a16="http://schemas.microsoft.com/office/drawing/2014/main" id="{6A6EF231-6DC6-4032-9FA6-555864164A7F}"/>
              </a:ext>
            </a:extLst>
          </p:cNvPr>
          <p:cNvSpPr txBox="1"/>
          <p:nvPr/>
        </p:nvSpPr>
        <p:spPr>
          <a:xfrm>
            <a:off x="2736567" y="3241105"/>
            <a:ext cx="61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F3FE43F2-DC13-4059-A8AA-D33216C0570B}"/>
                  </a:ext>
                </a:extLst>
              </p:cNvPr>
              <p:cNvSpPr txBox="1"/>
              <p:nvPr/>
            </p:nvSpPr>
            <p:spPr>
              <a:xfrm>
                <a:off x="3479082" y="3241105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3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F3FE43F2-DC13-4059-A8AA-D33216C057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082" y="3241105"/>
                <a:ext cx="2124947" cy="523220"/>
              </a:xfrm>
              <a:prstGeom prst="rect">
                <a:avLst/>
              </a:prstGeom>
              <a:blipFill>
                <a:blip r:embed="rId10"/>
                <a:stretch>
                  <a:fillRect l="-6034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>
            <a:extLst>
              <a:ext uri="{FF2B5EF4-FFF2-40B4-BE49-F238E27FC236}">
                <a16:creationId xmlns:a16="http://schemas.microsoft.com/office/drawing/2014/main" id="{F96E6317-93ED-4DA5-A03D-B723A5375A44}"/>
              </a:ext>
            </a:extLst>
          </p:cNvPr>
          <p:cNvSpPr txBox="1"/>
          <p:nvPr/>
        </p:nvSpPr>
        <p:spPr>
          <a:xfrm>
            <a:off x="4649426" y="3251065"/>
            <a:ext cx="61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6A7CBD0-22F2-4D33-A8E5-9A1950F9E193}"/>
                  </a:ext>
                </a:extLst>
              </p:cNvPr>
              <p:cNvSpPr txBox="1"/>
              <p:nvPr/>
            </p:nvSpPr>
            <p:spPr>
              <a:xfrm>
                <a:off x="5458807" y="3916725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15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6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6A7CBD0-22F2-4D33-A8E5-9A1950F9E1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8807" y="3916725"/>
                <a:ext cx="2124947" cy="523220"/>
              </a:xfrm>
              <a:prstGeom prst="rect">
                <a:avLst/>
              </a:prstGeom>
              <a:blipFill>
                <a:blip r:embed="rId11"/>
                <a:stretch>
                  <a:fillRect l="-5731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>
            <a:extLst>
              <a:ext uri="{FF2B5EF4-FFF2-40B4-BE49-F238E27FC236}">
                <a16:creationId xmlns:a16="http://schemas.microsoft.com/office/drawing/2014/main" id="{7268B049-69EA-4BCA-8ABA-9BED36C60BB8}"/>
              </a:ext>
            </a:extLst>
          </p:cNvPr>
          <p:cNvSpPr txBox="1"/>
          <p:nvPr/>
        </p:nvSpPr>
        <p:spPr>
          <a:xfrm>
            <a:off x="6877206" y="3916725"/>
            <a:ext cx="61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6C04816-3FC1-4C21-A070-0905BA58B7FF}"/>
              </a:ext>
            </a:extLst>
          </p:cNvPr>
          <p:cNvSpPr txBox="1"/>
          <p:nvPr/>
        </p:nvSpPr>
        <p:spPr>
          <a:xfrm>
            <a:off x="5069319" y="2796106"/>
            <a:ext cx="612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14393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/>
      <p:bldP spid="112" grpId="0" animBg="1"/>
      <p:bldP spid="113" grpId="0" animBg="1"/>
      <p:bldP spid="114" grpId="0"/>
      <p:bldP spid="116" grpId="0"/>
      <p:bldP spid="117" grpId="0"/>
      <p:bldP spid="119" grpId="0"/>
      <p:bldP spid="120" grpId="0"/>
      <p:bldP spid="122" grpId="0"/>
      <p:bldP spid="123" grpId="0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/>
      <p:bldP spid="42" grpId="0" animBg="1"/>
      <p:bldP spid="43" grpId="0" animBg="1"/>
      <p:bldP spid="44" grpId="0"/>
      <p:bldP spid="45" grpId="0"/>
      <p:bldP spid="47" grpId="0"/>
      <p:bldP spid="49" grpId="0"/>
      <p:bldP spid="5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6FE84FD-C02F-46D5-BDC8-C695078B29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939" y="1019431"/>
            <a:ext cx="1660249" cy="1160894"/>
          </a:xfrm>
          <a:prstGeom prst="rect">
            <a:avLst/>
          </a:prstGeom>
        </p:spPr>
      </p:pic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DA26E261-DA2E-4C7E-AD04-3F0FFC91050E}"/>
              </a:ext>
            </a:extLst>
          </p:cNvPr>
          <p:cNvSpPr/>
          <p:nvPr/>
        </p:nvSpPr>
        <p:spPr>
          <a:xfrm>
            <a:off x="2964826" y="1025294"/>
            <a:ext cx="5034639" cy="510778"/>
          </a:xfrm>
          <a:prstGeom prst="wedgeRoundRectCallout">
            <a:avLst>
              <a:gd name="adj1" fmla="val -54873"/>
              <a:gd name="adj2" fmla="val 36148"/>
              <a:gd name="adj3" fmla="val 16667"/>
            </a:avLst>
          </a:prstGeom>
          <a:ln w="28575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 I can add 5 lots and 2 lots together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A2D40D1-C322-430B-8B05-F4207D1F8308}"/>
                  </a:ext>
                </a:extLst>
              </p:cNvPr>
              <p:cNvSpPr txBox="1"/>
              <p:nvPr/>
            </p:nvSpPr>
            <p:spPr>
              <a:xfrm>
                <a:off x="1270589" y="2711241"/>
                <a:ext cx="2124947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9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3200" dirty="0">
                  <a:latin typeface="Calibri" panose="020F0502020204030204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lvl="0">
                  <a:defRPr/>
                </a:pPr>
                <a:r>
                  <a:rPr lang="en-GB" sz="3200" dirty="0"/>
                  <a:t>7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6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A2D40D1-C322-430B-8B05-F4207D1F83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0589" y="2711241"/>
                <a:ext cx="2124947" cy="2062103"/>
              </a:xfrm>
              <a:prstGeom prst="rect">
                <a:avLst/>
              </a:prstGeom>
              <a:blipFill>
                <a:blip r:embed="rId3"/>
                <a:stretch>
                  <a:fillRect l="-7163" t="-3550" b="-9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70EF4678-8246-4A61-ADF7-90B4544AFB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22273" y="1806802"/>
            <a:ext cx="747045" cy="74704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F612004-88B1-41C5-B9E1-2235EFE2A087}"/>
              </a:ext>
            </a:extLst>
          </p:cNvPr>
          <p:cNvSpPr txBox="1"/>
          <p:nvPr/>
        </p:nvSpPr>
        <p:spPr>
          <a:xfrm>
            <a:off x="5425117" y="1949491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B297EC4-ED8F-482B-A222-55F73AB2F3D0}"/>
              </a:ext>
            </a:extLst>
          </p:cNvPr>
          <p:cNvSpPr/>
          <p:nvPr/>
        </p:nvSpPr>
        <p:spPr>
          <a:xfrm>
            <a:off x="5870823" y="271124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243302A-B67C-4AD4-940E-C0D502563F2A}"/>
              </a:ext>
            </a:extLst>
          </p:cNvPr>
          <p:cNvSpPr/>
          <p:nvPr/>
        </p:nvSpPr>
        <p:spPr>
          <a:xfrm>
            <a:off x="6079398" y="271124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34A4F57-5F7A-4A5D-82FD-54308398F2BE}"/>
              </a:ext>
            </a:extLst>
          </p:cNvPr>
          <p:cNvSpPr/>
          <p:nvPr/>
        </p:nvSpPr>
        <p:spPr>
          <a:xfrm>
            <a:off x="6287973" y="271124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B61104F-8988-42B5-977E-4FC299DEE3E5}"/>
              </a:ext>
            </a:extLst>
          </p:cNvPr>
          <p:cNvSpPr/>
          <p:nvPr/>
        </p:nvSpPr>
        <p:spPr>
          <a:xfrm>
            <a:off x="6496548" y="271124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F59332A-46BC-4E9B-9F30-52DF48E57D91}"/>
              </a:ext>
            </a:extLst>
          </p:cNvPr>
          <p:cNvSpPr/>
          <p:nvPr/>
        </p:nvSpPr>
        <p:spPr>
          <a:xfrm>
            <a:off x="6705123" y="271124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9AC85FD-CF4E-4CCC-8013-A2FC4BA3E4BF}"/>
              </a:ext>
            </a:extLst>
          </p:cNvPr>
          <p:cNvSpPr/>
          <p:nvPr/>
        </p:nvSpPr>
        <p:spPr>
          <a:xfrm>
            <a:off x="6913698" y="271124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C6A3751-C4F2-47AE-85F0-C6A19C40085C}"/>
              </a:ext>
            </a:extLst>
          </p:cNvPr>
          <p:cNvSpPr/>
          <p:nvPr/>
        </p:nvSpPr>
        <p:spPr>
          <a:xfrm>
            <a:off x="7122273" y="271124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00AD0FB-2D09-4D4B-9C4F-17282A2DA7F9}"/>
              </a:ext>
            </a:extLst>
          </p:cNvPr>
          <p:cNvSpPr/>
          <p:nvPr/>
        </p:nvSpPr>
        <p:spPr>
          <a:xfrm>
            <a:off x="5870823" y="295104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2B323D6-5346-4D7B-82F9-003F8E597BAD}"/>
              </a:ext>
            </a:extLst>
          </p:cNvPr>
          <p:cNvSpPr/>
          <p:nvPr/>
        </p:nvSpPr>
        <p:spPr>
          <a:xfrm>
            <a:off x="6079398" y="295104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1170DD4-97FF-45DF-9D92-61BBEC6734AD}"/>
              </a:ext>
            </a:extLst>
          </p:cNvPr>
          <p:cNvSpPr/>
          <p:nvPr/>
        </p:nvSpPr>
        <p:spPr>
          <a:xfrm>
            <a:off x="6287973" y="295104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6CAC64B-2F28-4F22-9EEB-08A6B6733AD1}"/>
              </a:ext>
            </a:extLst>
          </p:cNvPr>
          <p:cNvSpPr/>
          <p:nvPr/>
        </p:nvSpPr>
        <p:spPr>
          <a:xfrm>
            <a:off x="6496548" y="295104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DA92A0E-ABD8-47E3-884D-0EE45CE18C06}"/>
              </a:ext>
            </a:extLst>
          </p:cNvPr>
          <p:cNvSpPr/>
          <p:nvPr/>
        </p:nvSpPr>
        <p:spPr>
          <a:xfrm>
            <a:off x="6705123" y="295104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55424E7-9AE7-49DB-93E1-D9F5863A3668}"/>
              </a:ext>
            </a:extLst>
          </p:cNvPr>
          <p:cNvSpPr/>
          <p:nvPr/>
        </p:nvSpPr>
        <p:spPr>
          <a:xfrm>
            <a:off x="6913698" y="295104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A7F6D1A-4B84-4747-A2F7-496404AA1975}"/>
              </a:ext>
            </a:extLst>
          </p:cNvPr>
          <p:cNvSpPr/>
          <p:nvPr/>
        </p:nvSpPr>
        <p:spPr>
          <a:xfrm>
            <a:off x="7122273" y="295104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555EBB5-4E5D-47A7-AE36-2329DC73D2DF}"/>
              </a:ext>
            </a:extLst>
          </p:cNvPr>
          <p:cNvSpPr/>
          <p:nvPr/>
        </p:nvSpPr>
        <p:spPr>
          <a:xfrm>
            <a:off x="5870823" y="319085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391945D-BBCB-40AC-B298-BFD41567656D}"/>
              </a:ext>
            </a:extLst>
          </p:cNvPr>
          <p:cNvSpPr/>
          <p:nvPr/>
        </p:nvSpPr>
        <p:spPr>
          <a:xfrm>
            <a:off x="6079398" y="319085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93652F1-BBD6-4CEC-B30C-C9D0B1969075}"/>
              </a:ext>
            </a:extLst>
          </p:cNvPr>
          <p:cNvSpPr/>
          <p:nvPr/>
        </p:nvSpPr>
        <p:spPr>
          <a:xfrm>
            <a:off x="6287973" y="319085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B6093D1-A980-459F-84F7-993E06A4B3FB}"/>
              </a:ext>
            </a:extLst>
          </p:cNvPr>
          <p:cNvSpPr/>
          <p:nvPr/>
        </p:nvSpPr>
        <p:spPr>
          <a:xfrm>
            <a:off x="6496548" y="319085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DFE9BB6-3576-419E-91C9-9B9B86FF119F}"/>
              </a:ext>
            </a:extLst>
          </p:cNvPr>
          <p:cNvSpPr/>
          <p:nvPr/>
        </p:nvSpPr>
        <p:spPr>
          <a:xfrm>
            <a:off x="6705123" y="319085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0D26D3C-EA90-4F1B-A4A8-1BFCDE4FAD7E}"/>
              </a:ext>
            </a:extLst>
          </p:cNvPr>
          <p:cNvSpPr/>
          <p:nvPr/>
        </p:nvSpPr>
        <p:spPr>
          <a:xfrm>
            <a:off x="6913698" y="319085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716DF43-B922-438D-991C-3EA89AC280A3}"/>
              </a:ext>
            </a:extLst>
          </p:cNvPr>
          <p:cNvSpPr/>
          <p:nvPr/>
        </p:nvSpPr>
        <p:spPr>
          <a:xfrm>
            <a:off x="7122273" y="319085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C082D46-8DC0-4988-ACD2-6ABA8EB4ED26}"/>
              </a:ext>
            </a:extLst>
          </p:cNvPr>
          <p:cNvSpPr/>
          <p:nvPr/>
        </p:nvSpPr>
        <p:spPr>
          <a:xfrm>
            <a:off x="5870823" y="343065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F847D37-4886-447B-9921-A95D1D2CCC11}"/>
              </a:ext>
            </a:extLst>
          </p:cNvPr>
          <p:cNvSpPr/>
          <p:nvPr/>
        </p:nvSpPr>
        <p:spPr>
          <a:xfrm>
            <a:off x="6079398" y="343065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177972B-118C-44BC-A7DB-92C5A057598F}"/>
              </a:ext>
            </a:extLst>
          </p:cNvPr>
          <p:cNvSpPr/>
          <p:nvPr/>
        </p:nvSpPr>
        <p:spPr>
          <a:xfrm>
            <a:off x="6287973" y="343065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D548D29-8582-4C94-978B-4270E54CFBE7}"/>
              </a:ext>
            </a:extLst>
          </p:cNvPr>
          <p:cNvSpPr/>
          <p:nvPr/>
        </p:nvSpPr>
        <p:spPr>
          <a:xfrm>
            <a:off x="6496548" y="343065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2770D16-645F-488A-89F1-2AD5407DA3E1}"/>
              </a:ext>
            </a:extLst>
          </p:cNvPr>
          <p:cNvSpPr/>
          <p:nvPr/>
        </p:nvSpPr>
        <p:spPr>
          <a:xfrm>
            <a:off x="6705123" y="343065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89A899C-E0FF-4A38-8D8A-8FC59C2E60AC}"/>
              </a:ext>
            </a:extLst>
          </p:cNvPr>
          <p:cNvSpPr/>
          <p:nvPr/>
        </p:nvSpPr>
        <p:spPr>
          <a:xfrm>
            <a:off x="6913698" y="343065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C59592F-A39F-46ED-BEE1-F184B3FBBE88}"/>
              </a:ext>
            </a:extLst>
          </p:cNvPr>
          <p:cNvSpPr/>
          <p:nvPr/>
        </p:nvSpPr>
        <p:spPr>
          <a:xfrm>
            <a:off x="7122273" y="343065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83F3FAD0-03EE-43BE-BC2E-BA98045B1C10}"/>
              </a:ext>
            </a:extLst>
          </p:cNvPr>
          <p:cNvSpPr/>
          <p:nvPr/>
        </p:nvSpPr>
        <p:spPr>
          <a:xfrm>
            <a:off x="5870823" y="3670465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C0A1CDC-FA54-4106-B059-EFBA6C92EFC1}"/>
              </a:ext>
            </a:extLst>
          </p:cNvPr>
          <p:cNvSpPr/>
          <p:nvPr/>
        </p:nvSpPr>
        <p:spPr>
          <a:xfrm>
            <a:off x="6079398" y="3670465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FCD436CF-2221-47EE-91EF-DD493DB7286D}"/>
              </a:ext>
            </a:extLst>
          </p:cNvPr>
          <p:cNvSpPr/>
          <p:nvPr/>
        </p:nvSpPr>
        <p:spPr>
          <a:xfrm>
            <a:off x="6287973" y="3670465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CF191F86-D0C5-4F18-AD40-6C99B3ED9F48}"/>
              </a:ext>
            </a:extLst>
          </p:cNvPr>
          <p:cNvSpPr/>
          <p:nvPr/>
        </p:nvSpPr>
        <p:spPr>
          <a:xfrm>
            <a:off x="6496548" y="3670465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9048343-65BB-40E8-8450-1B4028D124A2}"/>
              </a:ext>
            </a:extLst>
          </p:cNvPr>
          <p:cNvSpPr/>
          <p:nvPr/>
        </p:nvSpPr>
        <p:spPr>
          <a:xfrm>
            <a:off x="6705123" y="3670465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066F48FF-020C-4638-A079-6F0125868D82}"/>
              </a:ext>
            </a:extLst>
          </p:cNvPr>
          <p:cNvSpPr/>
          <p:nvPr/>
        </p:nvSpPr>
        <p:spPr>
          <a:xfrm>
            <a:off x="6913698" y="3670465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EE230AF4-E803-4ED9-8301-A6786CEDA4C2}"/>
              </a:ext>
            </a:extLst>
          </p:cNvPr>
          <p:cNvSpPr/>
          <p:nvPr/>
        </p:nvSpPr>
        <p:spPr>
          <a:xfrm>
            <a:off x="7122273" y="3670465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9B90592-6FE2-4F3C-A90B-C15BAE60F256}"/>
              </a:ext>
            </a:extLst>
          </p:cNvPr>
          <p:cNvSpPr/>
          <p:nvPr/>
        </p:nvSpPr>
        <p:spPr>
          <a:xfrm>
            <a:off x="5870823" y="391027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C94CB16F-DBC8-4C5E-B246-2EAAE94D8E67}"/>
              </a:ext>
            </a:extLst>
          </p:cNvPr>
          <p:cNvSpPr/>
          <p:nvPr/>
        </p:nvSpPr>
        <p:spPr>
          <a:xfrm>
            <a:off x="6079398" y="391027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C26B2D15-4300-439A-A4D3-B608C5C99C58}"/>
              </a:ext>
            </a:extLst>
          </p:cNvPr>
          <p:cNvSpPr/>
          <p:nvPr/>
        </p:nvSpPr>
        <p:spPr>
          <a:xfrm>
            <a:off x="6287973" y="391027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6BFDCC4F-1E71-4FB1-9B2D-A779DB8E9A90}"/>
              </a:ext>
            </a:extLst>
          </p:cNvPr>
          <p:cNvSpPr/>
          <p:nvPr/>
        </p:nvSpPr>
        <p:spPr>
          <a:xfrm>
            <a:off x="6496548" y="391027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A89D0A0A-1245-4455-B157-34521FAE9486}"/>
              </a:ext>
            </a:extLst>
          </p:cNvPr>
          <p:cNvSpPr/>
          <p:nvPr/>
        </p:nvSpPr>
        <p:spPr>
          <a:xfrm>
            <a:off x="6705123" y="391027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9BBC4A9-C2AD-49C6-A47D-E57D9F6173EC}"/>
              </a:ext>
            </a:extLst>
          </p:cNvPr>
          <p:cNvSpPr/>
          <p:nvPr/>
        </p:nvSpPr>
        <p:spPr>
          <a:xfrm>
            <a:off x="6913698" y="391027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96EC9B94-10D9-49D9-917D-9296479B9F09}"/>
              </a:ext>
            </a:extLst>
          </p:cNvPr>
          <p:cNvSpPr/>
          <p:nvPr/>
        </p:nvSpPr>
        <p:spPr>
          <a:xfrm>
            <a:off x="7122273" y="391027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635D7DDB-CD0D-4B01-8B50-C8FEB4BDB710}"/>
              </a:ext>
            </a:extLst>
          </p:cNvPr>
          <p:cNvSpPr/>
          <p:nvPr/>
        </p:nvSpPr>
        <p:spPr>
          <a:xfrm>
            <a:off x="5870823" y="415007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21D59358-3B74-43E5-9AF4-BC47D2612CD2}"/>
              </a:ext>
            </a:extLst>
          </p:cNvPr>
          <p:cNvSpPr/>
          <p:nvPr/>
        </p:nvSpPr>
        <p:spPr>
          <a:xfrm>
            <a:off x="6079398" y="415007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AC3E5EA3-CC76-42EF-9B01-E9001836FB25}"/>
              </a:ext>
            </a:extLst>
          </p:cNvPr>
          <p:cNvSpPr/>
          <p:nvPr/>
        </p:nvSpPr>
        <p:spPr>
          <a:xfrm>
            <a:off x="6287973" y="415007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DD0D7DFB-1110-4634-B3C0-24FA1C19412A}"/>
              </a:ext>
            </a:extLst>
          </p:cNvPr>
          <p:cNvSpPr/>
          <p:nvPr/>
        </p:nvSpPr>
        <p:spPr>
          <a:xfrm>
            <a:off x="6496548" y="415007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A37264BC-CB40-48EB-84EC-596F5735850B}"/>
              </a:ext>
            </a:extLst>
          </p:cNvPr>
          <p:cNvSpPr/>
          <p:nvPr/>
        </p:nvSpPr>
        <p:spPr>
          <a:xfrm>
            <a:off x="6705123" y="415007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33BB1FC5-A90F-4C16-8ACC-3EABE73B48F9}"/>
              </a:ext>
            </a:extLst>
          </p:cNvPr>
          <p:cNvSpPr/>
          <p:nvPr/>
        </p:nvSpPr>
        <p:spPr>
          <a:xfrm>
            <a:off x="6913698" y="415007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8D791B6-EBBD-4281-A8CA-594FF6F2B576}"/>
              </a:ext>
            </a:extLst>
          </p:cNvPr>
          <p:cNvSpPr/>
          <p:nvPr/>
        </p:nvSpPr>
        <p:spPr>
          <a:xfrm>
            <a:off x="7122273" y="415007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FFCD24B1-3C3F-4551-A6FA-BF60F21DEBE0}"/>
              </a:ext>
            </a:extLst>
          </p:cNvPr>
          <p:cNvSpPr/>
          <p:nvPr/>
        </p:nvSpPr>
        <p:spPr>
          <a:xfrm>
            <a:off x="5870823" y="438988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AE51449D-8F42-4B99-A3D5-61E6DD6740FA}"/>
              </a:ext>
            </a:extLst>
          </p:cNvPr>
          <p:cNvSpPr/>
          <p:nvPr/>
        </p:nvSpPr>
        <p:spPr>
          <a:xfrm>
            <a:off x="6079398" y="438988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09429677-2E07-4B4C-8E7C-89B1B44FEEAB}"/>
              </a:ext>
            </a:extLst>
          </p:cNvPr>
          <p:cNvSpPr/>
          <p:nvPr/>
        </p:nvSpPr>
        <p:spPr>
          <a:xfrm>
            <a:off x="6287973" y="438988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85FAAAB5-2B83-450A-A590-87EE39433431}"/>
              </a:ext>
            </a:extLst>
          </p:cNvPr>
          <p:cNvSpPr/>
          <p:nvPr/>
        </p:nvSpPr>
        <p:spPr>
          <a:xfrm>
            <a:off x="6496548" y="438988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7C755C26-C43B-4BB1-B5A2-67FD2483777D}"/>
              </a:ext>
            </a:extLst>
          </p:cNvPr>
          <p:cNvSpPr/>
          <p:nvPr/>
        </p:nvSpPr>
        <p:spPr>
          <a:xfrm>
            <a:off x="6705123" y="438988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F4D642FD-DCC5-4257-B3AF-9DADE7FCCE0A}"/>
              </a:ext>
            </a:extLst>
          </p:cNvPr>
          <p:cNvSpPr/>
          <p:nvPr/>
        </p:nvSpPr>
        <p:spPr>
          <a:xfrm>
            <a:off x="6913698" y="438988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1597E6BB-CDBC-48F8-BFAE-7F2C2FDDAEEA}"/>
              </a:ext>
            </a:extLst>
          </p:cNvPr>
          <p:cNvSpPr/>
          <p:nvPr/>
        </p:nvSpPr>
        <p:spPr>
          <a:xfrm>
            <a:off x="7122273" y="438988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C3BB3D7-42EC-459B-9DC1-FE8D6D4DC5F0}"/>
              </a:ext>
            </a:extLst>
          </p:cNvPr>
          <p:cNvSpPr/>
          <p:nvPr/>
        </p:nvSpPr>
        <p:spPr>
          <a:xfrm>
            <a:off x="5870823" y="462968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6A891FD5-67B0-42C0-B778-C3363DEED532}"/>
              </a:ext>
            </a:extLst>
          </p:cNvPr>
          <p:cNvSpPr/>
          <p:nvPr/>
        </p:nvSpPr>
        <p:spPr>
          <a:xfrm>
            <a:off x="6079398" y="462968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1C34509C-8D5D-4324-8783-6700CB7BD44E}"/>
              </a:ext>
            </a:extLst>
          </p:cNvPr>
          <p:cNvSpPr/>
          <p:nvPr/>
        </p:nvSpPr>
        <p:spPr>
          <a:xfrm>
            <a:off x="6287973" y="462968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84201BBE-80B3-4CC0-9301-B9144030A6F9}"/>
              </a:ext>
            </a:extLst>
          </p:cNvPr>
          <p:cNvSpPr/>
          <p:nvPr/>
        </p:nvSpPr>
        <p:spPr>
          <a:xfrm>
            <a:off x="6496548" y="462968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74955C29-7DD1-435C-8A87-5734CD97C1F5}"/>
              </a:ext>
            </a:extLst>
          </p:cNvPr>
          <p:cNvSpPr/>
          <p:nvPr/>
        </p:nvSpPr>
        <p:spPr>
          <a:xfrm>
            <a:off x="6705123" y="462968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57059D74-6B27-46FB-BA4D-A79A439172AA}"/>
              </a:ext>
            </a:extLst>
          </p:cNvPr>
          <p:cNvSpPr/>
          <p:nvPr/>
        </p:nvSpPr>
        <p:spPr>
          <a:xfrm>
            <a:off x="6913698" y="462968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A6D47D18-5520-46E3-8526-203AE124EF14}"/>
              </a:ext>
            </a:extLst>
          </p:cNvPr>
          <p:cNvSpPr/>
          <p:nvPr/>
        </p:nvSpPr>
        <p:spPr>
          <a:xfrm>
            <a:off x="7122273" y="462968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6F677025-0351-4AB0-993A-64DC100A2C01}"/>
              </a:ext>
            </a:extLst>
          </p:cNvPr>
          <p:cNvCxnSpPr/>
          <p:nvPr/>
        </p:nvCxnSpPr>
        <p:spPr>
          <a:xfrm flipV="1">
            <a:off x="6893685" y="2553847"/>
            <a:ext cx="0" cy="2410039"/>
          </a:xfrm>
          <a:prstGeom prst="line">
            <a:avLst/>
          </a:prstGeom>
          <a:ln w="19050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20A80543-0708-46F1-8D56-702418C76401}"/>
                  </a:ext>
                </a:extLst>
              </p:cNvPr>
              <p:cNvSpPr txBox="1"/>
              <p:nvPr/>
            </p:nvSpPr>
            <p:spPr>
              <a:xfrm>
                <a:off x="1539220" y="3241105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9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45</a:t>
                </a:r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20A80543-0708-46F1-8D56-702418C764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9220" y="3241105"/>
                <a:ext cx="2124947" cy="523220"/>
              </a:xfrm>
              <a:prstGeom prst="rect">
                <a:avLst/>
              </a:prstGeom>
              <a:blipFill>
                <a:blip r:embed="rId5"/>
                <a:stretch>
                  <a:fillRect l="-5731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C20C26D8-5B22-493F-B9E3-8539430E5330}"/>
                  </a:ext>
                </a:extLst>
              </p:cNvPr>
              <p:cNvSpPr txBox="1"/>
              <p:nvPr/>
            </p:nvSpPr>
            <p:spPr>
              <a:xfrm>
                <a:off x="1539220" y="3605471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9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18</a:t>
                </a:r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C20C26D8-5B22-493F-B9E3-8539430E53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9220" y="3605471"/>
                <a:ext cx="2124947" cy="523220"/>
              </a:xfrm>
              <a:prstGeom prst="rect">
                <a:avLst/>
              </a:prstGeom>
              <a:blipFill>
                <a:blip r:embed="rId6"/>
                <a:stretch>
                  <a:fillRect l="-5731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4B31B0D5-059C-47CB-BA89-9CFFE4B06730}"/>
                  </a:ext>
                </a:extLst>
              </p:cNvPr>
              <p:cNvSpPr txBox="1"/>
              <p:nvPr/>
            </p:nvSpPr>
            <p:spPr>
              <a:xfrm>
                <a:off x="3409286" y="3419321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45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18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63</a:t>
                </a:r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4B31B0D5-059C-47CB-BA89-9CFFE4B067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9286" y="3419321"/>
                <a:ext cx="2124947" cy="523220"/>
              </a:xfrm>
              <a:prstGeom prst="rect">
                <a:avLst/>
              </a:prstGeom>
              <a:blipFill>
                <a:blip r:embed="rId7"/>
                <a:stretch>
                  <a:fillRect l="-5731" t="-11628" r="-515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Box 74">
            <a:extLst>
              <a:ext uri="{FF2B5EF4-FFF2-40B4-BE49-F238E27FC236}">
                <a16:creationId xmlns:a16="http://schemas.microsoft.com/office/drawing/2014/main" id="{F1AEC994-02E5-4189-98B2-41087EFAF0A4}"/>
              </a:ext>
            </a:extLst>
          </p:cNvPr>
          <p:cNvSpPr txBox="1"/>
          <p:nvPr/>
        </p:nvSpPr>
        <p:spPr>
          <a:xfrm>
            <a:off x="2658814" y="2711241"/>
            <a:ext cx="612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63</a:t>
            </a:r>
          </a:p>
        </p:txBody>
      </p:sp>
      <p:sp>
        <p:nvSpPr>
          <p:cNvPr id="76" name="Speech Bubble: Rectangle with Corners Rounded 75">
            <a:extLst>
              <a:ext uri="{FF2B5EF4-FFF2-40B4-BE49-F238E27FC236}">
                <a16:creationId xmlns:a16="http://schemas.microsoft.com/office/drawing/2014/main" id="{12CC0F50-451B-4424-9576-37A09F352393}"/>
              </a:ext>
            </a:extLst>
          </p:cNvPr>
          <p:cNvSpPr/>
          <p:nvPr/>
        </p:nvSpPr>
        <p:spPr>
          <a:xfrm>
            <a:off x="2958722" y="665076"/>
            <a:ext cx="5034639" cy="919401"/>
          </a:xfrm>
          <a:prstGeom prst="wedgeRoundRectCallout">
            <a:avLst>
              <a:gd name="adj1" fmla="val -54873"/>
              <a:gd name="adj2" fmla="val 36148"/>
              <a:gd name="adj3" fmla="val 16667"/>
            </a:avLst>
          </a:prstGeom>
          <a:ln w="28575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could also subtract 7 from 70 like when we looked at the 9 times-table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8D1565FD-BAE0-4184-9400-1EF2BBE0797C}"/>
                  </a:ext>
                </a:extLst>
              </p:cNvPr>
              <p:cNvSpPr txBox="1"/>
              <p:nvPr/>
            </p:nvSpPr>
            <p:spPr>
              <a:xfrm>
                <a:off x="1539220" y="4677232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6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30</a:t>
                </a:r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8D1565FD-BAE0-4184-9400-1EF2BBE079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9220" y="4677232"/>
                <a:ext cx="2124947" cy="523220"/>
              </a:xfrm>
              <a:prstGeom prst="rect">
                <a:avLst/>
              </a:prstGeom>
              <a:blipFill>
                <a:blip r:embed="rId8"/>
                <a:stretch>
                  <a:fillRect l="-5731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9701C23D-EBFF-42D3-AE1D-28CA5755CD34}"/>
                  </a:ext>
                </a:extLst>
              </p:cNvPr>
              <p:cNvSpPr txBox="1"/>
              <p:nvPr/>
            </p:nvSpPr>
            <p:spPr>
              <a:xfrm>
                <a:off x="1539220" y="5041598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6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12</a:t>
                </a:r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9701C23D-EBFF-42D3-AE1D-28CA5755CD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9220" y="5041598"/>
                <a:ext cx="2124947" cy="523220"/>
              </a:xfrm>
              <a:prstGeom prst="rect">
                <a:avLst/>
              </a:prstGeom>
              <a:blipFill>
                <a:blip r:embed="rId9"/>
                <a:stretch>
                  <a:fillRect l="-5731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30B80EF4-A968-4AE4-8F4A-D7CC0713B10E}"/>
                  </a:ext>
                </a:extLst>
              </p:cNvPr>
              <p:cNvSpPr txBox="1"/>
              <p:nvPr/>
            </p:nvSpPr>
            <p:spPr>
              <a:xfrm>
                <a:off x="3409286" y="4855448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30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12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42</a:t>
                </a:r>
              </a:p>
            </p:txBody>
          </p:sp>
        </mc:Choice>
        <mc:Fallback xmlns="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30B80EF4-A968-4AE4-8F4A-D7CC0713B1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9286" y="4855448"/>
                <a:ext cx="2124947" cy="523220"/>
              </a:xfrm>
              <a:prstGeom prst="rect">
                <a:avLst/>
              </a:prstGeom>
              <a:blipFill>
                <a:blip r:embed="rId10"/>
                <a:stretch>
                  <a:fillRect l="-5731" t="-10465" r="-515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Box 79">
            <a:extLst>
              <a:ext uri="{FF2B5EF4-FFF2-40B4-BE49-F238E27FC236}">
                <a16:creationId xmlns:a16="http://schemas.microsoft.com/office/drawing/2014/main" id="{42FD41C2-513D-4304-A266-6B01558AB3D4}"/>
              </a:ext>
            </a:extLst>
          </p:cNvPr>
          <p:cNvSpPr txBox="1"/>
          <p:nvPr/>
        </p:nvSpPr>
        <p:spPr>
          <a:xfrm>
            <a:off x="2658813" y="4178797"/>
            <a:ext cx="612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Speech Bubble: Rectangle with Corners Rounded 80">
                <a:extLst>
                  <a:ext uri="{FF2B5EF4-FFF2-40B4-BE49-F238E27FC236}">
                    <a16:creationId xmlns:a16="http://schemas.microsoft.com/office/drawing/2014/main" id="{843B533E-77B3-4C59-82DC-74F5A5F1B39F}"/>
                  </a:ext>
                </a:extLst>
              </p:cNvPr>
              <p:cNvSpPr/>
              <p:nvPr/>
            </p:nvSpPr>
            <p:spPr>
              <a:xfrm>
                <a:off x="2957422" y="665935"/>
                <a:ext cx="5034639" cy="919401"/>
              </a:xfrm>
              <a:prstGeom prst="wedgeRoundRectCallout">
                <a:avLst>
                  <a:gd name="adj1" fmla="val -54873"/>
                  <a:gd name="adj2" fmla="val 36148"/>
                  <a:gd name="adj3" fmla="val 16667"/>
                </a:avLst>
              </a:prstGeom>
              <a:ln w="28575">
                <a:solidFill>
                  <a:schemeClr val="accent6"/>
                </a:solidFill>
              </a:ln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You could also have done </a:t>
                </a: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5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7 plus 1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7</a:t>
                </a:r>
              </a:p>
            </p:txBody>
          </p:sp>
        </mc:Choice>
        <mc:Fallback xmlns="">
          <p:sp>
            <p:nvSpPr>
              <p:cNvPr id="81" name="Speech Bubble: Rectangle with Corners Rounded 80">
                <a:extLst>
                  <a:ext uri="{FF2B5EF4-FFF2-40B4-BE49-F238E27FC236}">
                    <a16:creationId xmlns:a16="http://schemas.microsoft.com/office/drawing/2014/main" id="{843B533E-77B3-4C59-82DC-74F5A5F1B3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7422" y="665935"/>
                <a:ext cx="5034639" cy="919401"/>
              </a:xfrm>
              <a:prstGeom prst="wedgeRoundRectCallout">
                <a:avLst>
                  <a:gd name="adj1" fmla="val -54873"/>
                  <a:gd name="adj2" fmla="val 36148"/>
                  <a:gd name="adj3" fmla="val 16667"/>
                </a:avLst>
              </a:prstGeom>
              <a:blipFill>
                <a:blip r:embed="rId11"/>
                <a:stretch>
                  <a:fillRect b="-7692"/>
                </a:stretch>
              </a:blipFill>
              <a:ln w="28575"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042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7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48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9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0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2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53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4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7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58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9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0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2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63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64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7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6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69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2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73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74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7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78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79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0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2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83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84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7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88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89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2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93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94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7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98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99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2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03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4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5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7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08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9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0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2" dur="2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13" dur="2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14" dur="2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5" dur="2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7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18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19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0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2" dur="2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23" dur="2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24" dur="2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2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7" dur="2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28" dur="2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29" dur="2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0" dur="2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2" dur="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33" dur="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34" dur="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5" dur="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6" dur="500" tmFilter="0, 0; .2, .5; .8, .5; 1, 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7" dur="250" autoRev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1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5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9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3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7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1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2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5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9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3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4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7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1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5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6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9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3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4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7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8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1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5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6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9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0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3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7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8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1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2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2" grpId="1" animBg="1"/>
      <p:bldP spid="13" grpId="0" animBg="1"/>
      <p:bldP spid="13" grpId="1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19" grpId="1" animBg="1"/>
      <p:bldP spid="20" grpId="0" animBg="1"/>
      <p:bldP spid="20" grpId="1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6" grpId="1" animBg="1"/>
      <p:bldP spid="27" grpId="0" animBg="1"/>
      <p:bldP spid="27" grpId="1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3" grpId="1" animBg="1"/>
      <p:bldP spid="34" grpId="0" animBg="1"/>
      <p:bldP spid="34" grpId="1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0" grpId="1" animBg="1"/>
      <p:bldP spid="41" grpId="0" animBg="1"/>
      <p:bldP spid="41" grpId="1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4" grpId="2" animBg="1"/>
      <p:bldP spid="55" grpId="0" animBg="1"/>
      <p:bldP spid="55" grpId="1" animBg="1"/>
      <p:bldP spid="55" grpId="2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1" grpId="2" animBg="1"/>
      <p:bldP spid="62" grpId="0" animBg="1"/>
      <p:bldP spid="62" grpId="1" animBg="1"/>
      <p:bldP spid="62" grpId="2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8" grpId="2" animBg="1"/>
      <p:bldP spid="69" grpId="0" animBg="1"/>
      <p:bldP spid="69" grpId="1" animBg="1"/>
      <p:bldP spid="69" grpId="2" animBg="1"/>
      <p:bldP spid="72" grpId="0"/>
      <p:bldP spid="73" grpId="0"/>
      <p:bldP spid="74" grpId="0"/>
      <p:bldP spid="75" grpId="0"/>
      <p:bldP spid="76" grpId="0" animBg="1"/>
      <p:bldP spid="76" grpId="1" animBg="1"/>
      <p:bldP spid="77" grpId="0"/>
      <p:bldP spid="78" grpId="0"/>
      <p:bldP spid="79" grpId="0"/>
      <p:bldP spid="80" grpId="0"/>
      <p:bldP spid="8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A3138B3-91FC-40A2-A8ED-BD1A81C5EF4B}"/>
                  </a:ext>
                </a:extLst>
              </p:cNvPr>
              <p:cNvSpPr txBox="1"/>
              <p:nvPr/>
            </p:nvSpPr>
            <p:spPr>
              <a:xfrm>
                <a:off x="3509526" y="644172"/>
                <a:ext cx="21249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42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A3138B3-91FC-40A2-A8ED-BD1A81C5EF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9526" y="644172"/>
                <a:ext cx="2124947" cy="584775"/>
              </a:xfrm>
              <a:prstGeom prst="rect">
                <a:avLst/>
              </a:prstGeom>
              <a:blipFill>
                <a:blip r:embed="rId2"/>
                <a:stretch>
                  <a:fillRect l="-7471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22E97E02-A68D-436E-A2DF-091A541F9B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248103" y="1756585"/>
            <a:ext cx="1386426" cy="167241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Speech Bubble: Rectangle with Corners Rounded 7">
                <a:extLst>
                  <a:ext uri="{FF2B5EF4-FFF2-40B4-BE49-F238E27FC236}">
                    <a16:creationId xmlns:a16="http://schemas.microsoft.com/office/drawing/2014/main" id="{4E16C1FC-2075-4997-95F6-38D5EA71CC4D}"/>
                  </a:ext>
                </a:extLst>
              </p:cNvPr>
              <p:cNvSpPr/>
              <p:nvPr/>
            </p:nvSpPr>
            <p:spPr>
              <a:xfrm>
                <a:off x="2634529" y="1533006"/>
                <a:ext cx="3741233" cy="578882"/>
              </a:xfrm>
              <a:prstGeom prst="wedgeRoundRectCallout">
                <a:avLst>
                  <a:gd name="adj1" fmla="val -52812"/>
                  <a:gd name="adj2" fmla="val 79284"/>
                  <a:gd name="adj3" fmla="val 16667"/>
                </a:avLst>
              </a:prstGeom>
              <a:ln w="28575">
                <a:solidFill>
                  <a:schemeClr val="accent2"/>
                </a:solidFill>
              </a:ln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I know that 35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7 is 5</a:t>
                </a:r>
              </a:p>
            </p:txBody>
          </p:sp>
        </mc:Choice>
        <mc:Fallback xmlns="">
          <p:sp>
            <p:nvSpPr>
              <p:cNvPr id="8" name="Speech Bubble: Rectangle with Corners Rounded 7">
                <a:extLst>
                  <a:ext uri="{FF2B5EF4-FFF2-40B4-BE49-F238E27FC236}">
                    <a16:creationId xmlns:a16="http://schemas.microsoft.com/office/drawing/2014/main" id="{4E16C1FC-2075-4997-95F6-38D5EA71CC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4529" y="1533006"/>
                <a:ext cx="3741233" cy="578882"/>
              </a:xfrm>
              <a:prstGeom prst="wedgeRoundRectCallout">
                <a:avLst>
                  <a:gd name="adj1" fmla="val -52812"/>
                  <a:gd name="adj2" fmla="val 79284"/>
                  <a:gd name="adj3" fmla="val 16667"/>
                </a:avLst>
              </a:prstGeom>
              <a:blipFill>
                <a:blip r:embed="rId4"/>
                <a:stretch>
                  <a:fillRect t="-1563"/>
                </a:stretch>
              </a:blipFill>
              <a:ln w="28575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A659014C-5426-4BCD-A7D0-D7B90E88CA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0519" y="595938"/>
            <a:ext cx="747045" cy="74704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DE28E4E-488C-4B6F-944A-E645E13C20C0}"/>
              </a:ext>
            </a:extLst>
          </p:cNvPr>
          <p:cNvSpPr txBox="1"/>
          <p:nvPr/>
        </p:nvSpPr>
        <p:spPr>
          <a:xfrm>
            <a:off x="5753363" y="73862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26C0C77-FAD2-4C9E-BEC4-C8560DA4BDE7}"/>
              </a:ext>
            </a:extLst>
          </p:cNvPr>
          <p:cNvSpPr/>
          <p:nvPr/>
        </p:nvSpPr>
        <p:spPr>
          <a:xfrm>
            <a:off x="2839453" y="3892556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FE7FBFF-9F88-496D-9ADD-0B9658CE4DE8}"/>
              </a:ext>
            </a:extLst>
          </p:cNvPr>
          <p:cNvSpPr/>
          <p:nvPr/>
        </p:nvSpPr>
        <p:spPr>
          <a:xfrm>
            <a:off x="3190065" y="3897139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78D9131-7897-4AE2-BCEC-5248420D12E5}"/>
              </a:ext>
            </a:extLst>
          </p:cNvPr>
          <p:cNvSpPr/>
          <p:nvPr/>
        </p:nvSpPr>
        <p:spPr>
          <a:xfrm>
            <a:off x="3540677" y="3901722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054E613-7E6A-4C03-A4E3-5A8B2828A122}"/>
              </a:ext>
            </a:extLst>
          </p:cNvPr>
          <p:cNvSpPr/>
          <p:nvPr/>
        </p:nvSpPr>
        <p:spPr>
          <a:xfrm>
            <a:off x="3891289" y="3906305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43C52DD-D493-45B3-B514-FF4430239603}"/>
              </a:ext>
            </a:extLst>
          </p:cNvPr>
          <p:cNvSpPr/>
          <p:nvPr/>
        </p:nvSpPr>
        <p:spPr>
          <a:xfrm>
            <a:off x="4241901" y="3910888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34277B6-A58A-4BFE-B151-D34632042CEC}"/>
              </a:ext>
            </a:extLst>
          </p:cNvPr>
          <p:cNvSpPr/>
          <p:nvPr/>
        </p:nvSpPr>
        <p:spPr>
          <a:xfrm>
            <a:off x="4592513" y="3915471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8A23C9B-4742-4ABB-940A-7A96FAD15C6D}"/>
              </a:ext>
            </a:extLst>
          </p:cNvPr>
          <p:cNvSpPr/>
          <p:nvPr/>
        </p:nvSpPr>
        <p:spPr>
          <a:xfrm>
            <a:off x="4943125" y="3920054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D31EBF6-9965-4B98-9A35-931C67F85F54}"/>
              </a:ext>
            </a:extLst>
          </p:cNvPr>
          <p:cNvSpPr/>
          <p:nvPr/>
        </p:nvSpPr>
        <p:spPr>
          <a:xfrm>
            <a:off x="2839453" y="4237507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2C024CF-14DA-44E4-AC0E-4F01FF41BE07}"/>
              </a:ext>
            </a:extLst>
          </p:cNvPr>
          <p:cNvSpPr/>
          <p:nvPr/>
        </p:nvSpPr>
        <p:spPr>
          <a:xfrm>
            <a:off x="3190065" y="4242090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5F7581F-2352-44ED-908B-DD8C6A1ABA43}"/>
              </a:ext>
            </a:extLst>
          </p:cNvPr>
          <p:cNvSpPr/>
          <p:nvPr/>
        </p:nvSpPr>
        <p:spPr>
          <a:xfrm>
            <a:off x="3540677" y="4246673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3826FC7-0EA5-42D6-8D19-803CD6D7B8B8}"/>
              </a:ext>
            </a:extLst>
          </p:cNvPr>
          <p:cNvSpPr/>
          <p:nvPr/>
        </p:nvSpPr>
        <p:spPr>
          <a:xfrm>
            <a:off x="3891289" y="4251256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F5160A0-F249-4E18-8FC8-976F5C36A266}"/>
              </a:ext>
            </a:extLst>
          </p:cNvPr>
          <p:cNvSpPr/>
          <p:nvPr/>
        </p:nvSpPr>
        <p:spPr>
          <a:xfrm>
            <a:off x="4241901" y="4255839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826323F-C358-4282-87E3-25060CD35B30}"/>
              </a:ext>
            </a:extLst>
          </p:cNvPr>
          <p:cNvSpPr/>
          <p:nvPr/>
        </p:nvSpPr>
        <p:spPr>
          <a:xfrm>
            <a:off x="4592513" y="4260422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86F8CAB-450C-4D1D-9028-9C54B16A10CB}"/>
              </a:ext>
            </a:extLst>
          </p:cNvPr>
          <p:cNvSpPr/>
          <p:nvPr/>
        </p:nvSpPr>
        <p:spPr>
          <a:xfrm>
            <a:off x="4943125" y="4265005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FB4F8B9-F618-4D37-B053-A37A76541DEE}"/>
              </a:ext>
            </a:extLst>
          </p:cNvPr>
          <p:cNvSpPr/>
          <p:nvPr/>
        </p:nvSpPr>
        <p:spPr>
          <a:xfrm>
            <a:off x="2839453" y="4582458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7CD6684C-6BE0-4064-992F-DD0010767574}"/>
              </a:ext>
            </a:extLst>
          </p:cNvPr>
          <p:cNvSpPr/>
          <p:nvPr/>
        </p:nvSpPr>
        <p:spPr>
          <a:xfrm>
            <a:off x="3190065" y="4587041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A55930D-051D-403C-A3D5-2670E29F110A}"/>
              </a:ext>
            </a:extLst>
          </p:cNvPr>
          <p:cNvSpPr/>
          <p:nvPr/>
        </p:nvSpPr>
        <p:spPr>
          <a:xfrm>
            <a:off x="3540677" y="4591624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FD6230C-F82A-4BA3-8CB8-7C1534858153}"/>
              </a:ext>
            </a:extLst>
          </p:cNvPr>
          <p:cNvSpPr/>
          <p:nvPr/>
        </p:nvSpPr>
        <p:spPr>
          <a:xfrm>
            <a:off x="3891289" y="4596207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D3FD92F0-A3D8-4598-AC79-449C4169DCEA}"/>
              </a:ext>
            </a:extLst>
          </p:cNvPr>
          <p:cNvSpPr/>
          <p:nvPr/>
        </p:nvSpPr>
        <p:spPr>
          <a:xfrm>
            <a:off x="4241901" y="4600790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41F334F-FD97-40A8-B401-37E4C166B53C}"/>
              </a:ext>
            </a:extLst>
          </p:cNvPr>
          <p:cNvSpPr/>
          <p:nvPr/>
        </p:nvSpPr>
        <p:spPr>
          <a:xfrm>
            <a:off x="4592513" y="4605373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E657D48-BAAF-46DA-B13C-B45933135145}"/>
              </a:ext>
            </a:extLst>
          </p:cNvPr>
          <p:cNvSpPr/>
          <p:nvPr/>
        </p:nvSpPr>
        <p:spPr>
          <a:xfrm>
            <a:off x="4943125" y="4609956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FBB128C-B915-466F-8CBC-34BE3E1BF77D}"/>
              </a:ext>
            </a:extLst>
          </p:cNvPr>
          <p:cNvSpPr/>
          <p:nvPr/>
        </p:nvSpPr>
        <p:spPr>
          <a:xfrm>
            <a:off x="2839453" y="4927409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6449685-E08D-4351-B8CB-93B6C807D6EC}"/>
              </a:ext>
            </a:extLst>
          </p:cNvPr>
          <p:cNvSpPr/>
          <p:nvPr/>
        </p:nvSpPr>
        <p:spPr>
          <a:xfrm>
            <a:off x="3190065" y="4931992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FCE77A6-0E65-4EC4-946A-D5F490D11954}"/>
              </a:ext>
            </a:extLst>
          </p:cNvPr>
          <p:cNvSpPr/>
          <p:nvPr/>
        </p:nvSpPr>
        <p:spPr>
          <a:xfrm>
            <a:off x="3540677" y="4936575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586B5D1A-28A8-4C39-9F3D-93DB52D43897}"/>
              </a:ext>
            </a:extLst>
          </p:cNvPr>
          <p:cNvSpPr/>
          <p:nvPr/>
        </p:nvSpPr>
        <p:spPr>
          <a:xfrm>
            <a:off x="3891289" y="4941158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EEE4107-FDD3-4890-AEE9-7A6B7C156C7F}"/>
              </a:ext>
            </a:extLst>
          </p:cNvPr>
          <p:cNvSpPr/>
          <p:nvPr/>
        </p:nvSpPr>
        <p:spPr>
          <a:xfrm>
            <a:off x="4241901" y="4945741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52759D90-4289-46FF-B0E8-CCCF7583FA2B}"/>
              </a:ext>
            </a:extLst>
          </p:cNvPr>
          <p:cNvSpPr/>
          <p:nvPr/>
        </p:nvSpPr>
        <p:spPr>
          <a:xfrm>
            <a:off x="4592513" y="4950324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28F5E5E-1F5A-45AA-8214-EE9F65FD5730}"/>
              </a:ext>
            </a:extLst>
          </p:cNvPr>
          <p:cNvSpPr/>
          <p:nvPr/>
        </p:nvSpPr>
        <p:spPr>
          <a:xfrm>
            <a:off x="4943125" y="4954907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AE32FE6-F352-43CD-96F2-967CC508AD2E}"/>
              </a:ext>
            </a:extLst>
          </p:cNvPr>
          <p:cNvSpPr/>
          <p:nvPr/>
        </p:nvSpPr>
        <p:spPr>
          <a:xfrm>
            <a:off x="2839453" y="5272360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9B09E51-CC61-4FD1-A6EF-AFA6D9B49EF2}"/>
              </a:ext>
            </a:extLst>
          </p:cNvPr>
          <p:cNvSpPr/>
          <p:nvPr/>
        </p:nvSpPr>
        <p:spPr>
          <a:xfrm>
            <a:off x="3190065" y="5276943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D9D6B9D-0A15-461C-B563-EEE446EA2EB5}"/>
              </a:ext>
            </a:extLst>
          </p:cNvPr>
          <p:cNvSpPr/>
          <p:nvPr/>
        </p:nvSpPr>
        <p:spPr>
          <a:xfrm>
            <a:off x="3540677" y="5281526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8D4C06F-DEA4-4D35-A057-F01BF3A5BBC8}"/>
              </a:ext>
            </a:extLst>
          </p:cNvPr>
          <p:cNvSpPr/>
          <p:nvPr/>
        </p:nvSpPr>
        <p:spPr>
          <a:xfrm>
            <a:off x="3891289" y="5286109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430B3D63-7A6A-4E4B-84C8-C916B6078EA8}"/>
              </a:ext>
            </a:extLst>
          </p:cNvPr>
          <p:cNvSpPr/>
          <p:nvPr/>
        </p:nvSpPr>
        <p:spPr>
          <a:xfrm>
            <a:off x="4241901" y="5290692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F8A85CDB-BBFF-4DCC-9B1B-958ABC7D8490}"/>
              </a:ext>
            </a:extLst>
          </p:cNvPr>
          <p:cNvSpPr/>
          <p:nvPr/>
        </p:nvSpPr>
        <p:spPr>
          <a:xfrm>
            <a:off x="4592513" y="5295275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D5808842-9E0B-4874-8BC6-E683428CE942}"/>
              </a:ext>
            </a:extLst>
          </p:cNvPr>
          <p:cNvSpPr/>
          <p:nvPr/>
        </p:nvSpPr>
        <p:spPr>
          <a:xfrm>
            <a:off x="4943125" y="5299858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329D9DB-A291-40A9-85F8-6760DD736CA4}"/>
              </a:ext>
            </a:extLst>
          </p:cNvPr>
          <p:cNvSpPr txBox="1"/>
          <p:nvPr/>
        </p:nvSpPr>
        <p:spPr>
          <a:xfrm>
            <a:off x="3843994" y="3386175"/>
            <a:ext cx="479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468C809-01BE-4D4C-ACB9-733C3C4EA63C}"/>
              </a:ext>
            </a:extLst>
          </p:cNvPr>
          <p:cNvSpPr txBox="1"/>
          <p:nvPr/>
        </p:nvSpPr>
        <p:spPr>
          <a:xfrm>
            <a:off x="2442922" y="4412821"/>
            <a:ext cx="479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49" name="Right Brace 48">
            <a:extLst>
              <a:ext uri="{FF2B5EF4-FFF2-40B4-BE49-F238E27FC236}">
                <a16:creationId xmlns:a16="http://schemas.microsoft.com/office/drawing/2014/main" id="{64657606-DC40-4EB0-AAF5-AA505C4CEEC0}"/>
              </a:ext>
            </a:extLst>
          </p:cNvPr>
          <p:cNvSpPr/>
          <p:nvPr/>
        </p:nvSpPr>
        <p:spPr>
          <a:xfrm>
            <a:off x="5578608" y="3920054"/>
            <a:ext cx="278136" cy="167543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D17296B-B552-4F39-B2D0-D412E9FA9841}"/>
              </a:ext>
            </a:extLst>
          </p:cNvPr>
          <p:cNvSpPr txBox="1"/>
          <p:nvPr/>
        </p:nvSpPr>
        <p:spPr>
          <a:xfrm>
            <a:off x="6017454" y="4452522"/>
            <a:ext cx="656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35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975F31B0-5388-46A9-883C-622F8B6D5F90}"/>
              </a:ext>
            </a:extLst>
          </p:cNvPr>
          <p:cNvSpPr/>
          <p:nvPr/>
        </p:nvSpPr>
        <p:spPr>
          <a:xfrm>
            <a:off x="2844036" y="5626477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FA043F6A-B15A-46C5-ADAC-A68413CB8731}"/>
              </a:ext>
            </a:extLst>
          </p:cNvPr>
          <p:cNvSpPr/>
          <p:nvPr/>
        </p:nvSpPr>
        <p:spPr>
          <a:xfrm>
            <a:off x="3194648" y="5631060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FB62A8FD-367A-49ED-94A7-DD480BD608E2}"/>
              </a:ext>
            </a:extLst>
          </p:cNvPr>
          <p:cNvSpPr/>
          <p:nvPr/>
        </p:nvSpPr>
        <p:spPr>
          <a:xfrm>
            <a:off x="3545260" y="5635643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28FC0AF2-1083-4F27-96EE-ABA7099E4CBA}"/>
              </a:ext>
            </a:extLst>
          </p:cNvPr>
          <p:cNvSpPr/>
          <p:nvPr/>
        </p:nvSpPr>
        <p:spPr>
          <a:xfrm>
            <a:off x="3895872" y="5640226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254ABFD0-1A4D-4A03-87B8-F100013085E8}"/>
              </a:ext>
            </a:extLst>
          </p:cNvPr>
          <p:cNvSpPr/>
          <p:nvPr/>
        </p:nvSpPr>
        <p:spPr>
          <a:xfrm>
            <a:off x="4246484" y="5644809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F4B1FE23-2273-47B0-80D2-244AEC4B0AE3}"/>
              </a:ext>
            </a:extLst>
          </p:cNvPr>
          <p:cNvSpPr/>
          <p:nvPr/>
        </p:nvSpPr>
        <p:spPr>
          <a:xfrm>
            <a:off x="4597096" y="5649392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901B3B1F-04A7-47DF-8C25-5EB51855D2DE}"/>
              </a:ext>
            </a:extLst>
          </p:cNvPr>
          <p:cNvSpPr/>
          <p:nvPr/>
        </p:nvSpPr>
        <p:spPr>
          <a:xfrm>
            <a:off x="4947708" y="5653975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ight Brace 57">
            <a:extLst>
              <a:ext uri="{FF2B5EF4-FFF2-40B4-BE49-F238E27FC236}">
                <a16:creationId xmlns:a16="http://schemas.microsoft.com/office/drawing/2014/main" id="{056BE5F2-D0E3-462E-BBBC-9D34E8F15F72}"/>
              </a:ext>
            </a:extLst>
          </p:cNvPr>
          <p:cNvSpPr/>
          <p:nvPr/>
        </p:nvSpPr>
        <p:spPr>
          <a:xfrm>
            <a:off x="5578608" y="3920054"/>
            <a:ext cx="278136" cy="2006379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EA7BF42-DA8C-4FEB-B0A0-50AD1F2C17C2}"/>
              </a:ext>
            </a:extLst>
          </p:cNvPr>
          <p:cNvSpPr txBox="1"/>
          <p:nvPr/>
        </p:nvSpPr>
        <p:spPr>
          <a:xfrm>
            <a:off x="6017454" y="4599452"/>
            <a:ext cx="656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5430211-3EE3-410F-872E-140F9A11A241}"/>
              </a:ext>
            </a:extLst>
          </p:cNvPr>
          <p:cNvSpPr txBox="1"/>
          <p:nvPr/>
        </p:nvSpPr>
        <p:spPr>
          <a:xfrm>
            <a:off x="2434173" y="4559102"/>
            <a:ext cx="479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F634DD6-A768-46FE-9C69-4061F44FC69A}"/>
              </a:ext>
            </a:extLst>
          </p:cNvPr>
          <p:cNvSpPr txBox="1"/>
          <p:nvPr/>
        </p:nvSpPr>
        <p:spPr>
          <a:xfrm>
            <a:off x="5083036" y="654614"/>
            <a:ext cx="479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840126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"/>
                            </p:stCondLst>
                            <p:childTnLst>
                              <p:par>
                                <p:cTn id="1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3000"/>
                            </p:stCondLst>
                            <p:childTnLst>
                              <p:par>
                                <p:cTn id="1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  <p:bldP spid="11" grpId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/>
      <p:bldP spid="48" grpId="0"/>
      <p:bldP spid="48" grpId="1"/>
      <p:bldP spid="49" grpId="0" animBg="1"/>
      <p:bldP spid="49" grpId="1" animBg="1"/>
      <p:bldP spid="50" grpId="0"/>
      <p:bldP spid="50" grpId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/>
      <p:bldP spid="60" grpId="0"/>
      <p:bldP spid="6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A3138B3-91FC-40A2-A8ED-BD1A81C5EF4B}"/>
                  </a:ext>
                </a:extLst>
              </p:cNvPr>
              <p:cNvSpPr txBox="1"/>
              <p:nvPr/>
            </p:nvSpPr>
            <p:spPr>
              <a:xfrm>
                <a:off x="3509526" y="644172"/>
                <a:ext cx="21249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42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A3138B3-91FC-40A2-A8ED-BD1A81C5EF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9526" y="644172"/>
                <a:ext cx="2124947" cy="584775"/>
              </a:xfrm>
              <a:prstGeom prst="rect">
                <a:avLst/>
              </a:prstGeom>
              <a:blipFill>
                <a:blip r:embed="rId2"/>
                <a:stretch>
                  <a:fillRect l="-7471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22E97E02-A68D-436E-A2DF-091A541F9B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248103" y="1756585"/>
            <a:ext cx="1386426" cy="167241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9DDADF1-0ADD-46A3-8537-A16713B33D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7616" y="2182838"/>
            <a:ext cx="1386426" cy="170971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Speech Bubble: Rectangle with Corners Rounded 7">
                <a:extLst>
                  <a:ext uri="{FF2B5EF4-FFF2-40B4-BE49-F238E27FC236}">
                    <a16:creationId xmlns:a16="http://schemas.microsoft.com/office/drawing/2014/main" id="{4E16C1FC-2075-4997-95F6-38D5EA71CC4D}"/>
                  </a:ext>
                </a:extLst>
              </p:cNvPr>
              <p:cNvSpPr/>
              <p:nvPr/>
            </p:nvSpPr>
            <p:spPr>
              <a:xfrm>
                <a:off x="2634529" y="1533006"/>
                <a:ext cx="3741233" cy="578882"/>
              </a:xfrm>
              <a:prstGeom prst="wedgeRoundRectCallout">
                <a:avLst>
                  <a:gd name="adj1" fmla="val -52812"/>
                  <a:gd name="adj2" fmla="val 79284"/>
                  <a:gd name="adj3" fmla="val 16667"/>
                </a:avLst>
              </a:prstGeom>
              <a:ln w="28575">
                <a:solidFill>
                  <a:schemeClr val="accent2"/>
                </a:solidFill>
              </a:ln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I know that 35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7 is 5</a:t>
                </a:r>
              </a:p>
            </p:txBody>
          </p:sp>
        </mc:Choice>
        <mc:Fallback xmlns="">
          <p:sp>
            <p:nvSpPr>
              <p:cNvPr id="8" name="Speech Bubble: Rectangle with Corners Rounded 7">
                <a:extLst>
                  <a:ext uri="{FF2B5EF4-FFF2-40B4-BE49-F238E27FC236}">
                    <a16:creationId xmlns:a16="http://schemas.microsoft.com/office/drawing/2014/main" id="{4E16C1FC-2075-4997-95F6-38D5EA71CC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4529" y="1533006"/>
                <a:ext cx="3741233" cy="578882"/>
              </a:xfrm>
              <a:prstGeom prst="wedgeRoundRectCallout">
                <a:avLst>
                  <a:gd name="adj1" fmla="val -52812"/>
                  <a:gd name="adj2" fmla="val 79284"/>
                  <a:gd name="adj3" fmla="val 16667"/>
                </a:avLst>
              </a:prstGeom>
              <a:blipFill>
                <a:blip r:embed="rId5"/>
                <a:stretch>
                  <a:fillRect t="-1563"/>
                </a:stretch>
              </a:blipFill>
              <a:ln w="28575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Speech Bubble: Rectangle with Corners Rounded 8">
                <a:extLst>
                  <a:ext uri="{FF2B5EF4-FFF2-40B4-BE49-F238E27FC236}">
                    <a16:creationId xmlns:a16="http://schemas.microsoft.com/office/drawing/2014/main" id="{B2EB9A70-B5F6-4864-BBED-121937AEBBE9}"/>
                  </a:ext>
                </a:extLst>
              </p:cNvPr>
              <p:cNvSpPr/>
              <p:nvPr/>
            </p:nvSpPr>
            <p:spPr>
              <a:xfrm>
                <a:off x="2634529" y="2675433"/>
                <a:ext cx="3741233" cy="578882"/>
              </a:xfrm>
              <a:prstGeom prst="wedgeRoundRectCallout">
                <a:avLst>
                  <a:gd name="adj1" fmla="val 58368"/>
                  <a:gd name="adj2" fmla="val 31777"/>
                  <a:gd name="adj3" fmla="val 16667"/>
                </a:avLst>
              </a:prstGeom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I know that 21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3 is 7</a:t>
                </a:r>
              </a:p>
            </p:txBody>
          </p:sp>
        </mc:Choice>
        <mc:Fallback xmlns="">
          <p:sp>
            <p:nvSpPr>
              <p:cNvPr id="9" name="Speech Bubble: Rectangle with Corners Rounded 8">
                <a:extLst>
                  <a:ext uri="{FF2B5EF4-FFF2-40B4-BE49-F238E27FC236}">
                    <a16:creationId xmlns:a16="http://schemas.microsoft.com/office/drawing/2014/main" id="{B2EB9A70-B5F6-4864-BBED-121937AEBB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4529" y="2675433"/>
                <a:ext cx="3741233" cy="578882"/>
              </a:xfrm>
              <a:prstGeom prst="wedgeRoundRectCallout">
                <a:avLst>
                  <a:gd name="adj1" fmla="val 58368"/>
                  <a:gd name="adj2" fmla="val 31777"/>
                  <a:gd name="adj3" fmla="val 16667"/>
                </a:avLst>
              </a:prstGeom>
              <a:blipFill>
                <a:blip r:embed="rId6"/>
                <a:stretch>
                  <a:fillRect t="-3000" b="-21000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A659014C-5426-4BCD-A7D0-D7B90E88CA1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50519" y="595938"/>
            <a:ext cx="747045" cy="74704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DE28E4E-488C-4B6F-944A-E645E13C20C0}"/>
              </a:ext>
            </a:extLst>
          </p:cNvPr>
          <p:cNvSpPr txBox="1"/>
          <p:nvPr/>
        </p:nvSpPr>
        <p:spPr>
          <a:xfrm>
            <a:off x="5753363" y="73862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26C0C77-FAD2-4C9E-BEC4-C8560DA4BDE7}"/>
              </a:ext>
            </a:extLst>
          </p:cNvPr>
          <p:cNvSpPr/>
          <p:nvPr/>
        </p:nvSpPr>
        <p:spPr>
          <a:xfrm>
            <a:off x="2839453" y="3892556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FE7FBFF-9F88-496D-9ADD-0B9658CE4DE8}"/>
              </a:ext>
            </a:extLst>
          </p:cNvPr>
          <p:cNvSpPr/>
          <p:nvPr/>
        </p:nvSpPr>
        <p:spPr>
          <a:xfrm>
            <a:off x="3190065" y="3897139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78D9131-7897-4AE2-BCEC-5248420D12E5}"/>
              </a:ext>
            </a:extLst>
          </p:cNvPr>
          <p:cNvSpPr/>
          <p:nvPr/>
        </p:nvSpPr>
        <p:spPr>
          <a:xfrm>
            <a:off x="3540677" y="3901722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054E613-7E6A-4C03-A4E3-5A8B2828A122}"/>
              </a:ext>
            </a:extLst>
          </p:cNvPr>
          <p:cNvSpPr/>
          <p:nvPr/>
        </p:nvSpPr>
        <p:spPr>
          <a:xfrm>
            <a:off x="3891289" y="3906305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43C52DD-D493-45B3-B514-FF4430239603}"/>
              </a:ext>
            </a:extLst>
          </p:cNvPr>
          <p:cNvSpPr/>
          <p:nvPr/>
        </p:nvSpPr>
        <p:spPr>
          <a:xfrm>
            <a:off x="4241901" y="3910888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34277B6-A58A-4BFE-B151-D34632042CEC}"/>
              </a:ext>
            </a:extLst>
          </p:cNvPr>
          <p:cNvSpPr/>
          <p:nvPr/>
        </p:nvSpPr>
        <p:spPr>
          <a:xfrm>
            <a:off x="4592513" y="3915471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8A23C9B-4742-4ABB-940A-7A96FAD15C6D}"/>
              </a:ext>
            </a:extLst>
          </p:cNvPr>
          <p:cNvSpPr/>
          <p:nvPr/>
        </p:nvSpPr>
        <p:spPr>
          <a:xfrm>
            <a:off x="4943125" y="3920054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D31EBF6-9965-4B98-9A35-931C67F85F54}"/>
              </a:ext>
            </a:extLst>
          </p:cNvPr>
          <p:cNvSpPr/>
          <p:nvPr/>
        </p:nvSpPr>
        <p:spPr>
          <a:xfrm>
            <a:off x="2839453" y="4237507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2C024CF-14DA-44E4-AC0E-4F01FF41BE07}"/>
              </a:ext>
            </a:extLst>
          </p:cNvPr>
          <p:cNvSpPr/>
          <p:nvPr/>
        </p:nvSpPr>
        <p:spPr>
          <a:xfrm>
            <a:off x="3190065" y="4242090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5F7581F-2352-44ED-908B-DD8C6A1ABA43}"/>
              </a:ext>
            </a:extLst>
          </p:cNvPr>
          <p:cNvSpPr/>
          <p:nvPr/>
        </p:nvSpPr>
        <p:spPr>
          <a:xfrm>
            <a:off x="3540677" y="4246673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3826FC7-0EA5-42D6-8D19-803CD6D7B8B8}"/>
              </a:ext>
            </a:extLst>
          </p:cNvPr>
          <p:cNvSpPr/>
          <p:nvPr/>
        </p:nvSpPr>
        <p:spPr>
          <a:xfrm>
            <a:off x="3891289" y="4251256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F5160A0-F249-4E18-8FC8-976F5C36A266}"/>
              </a:ext>
            </a:extLst>
          </p:cNvPr>
          <p:cNvSpPr/>
          <p:nvPr/>
        </p:nvSpPr>
        <p:spPr>
          <a:xfrm>
            <a:off x="4241901" y="4255839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826323F-C358-4282-87E3-25060CD35B30}"/>
              </a:ext>
            </a:extLst>
          </p:cNvPr>
          <p:cNvSpPr/>
          <p:nvPr/>
        </p:nvSpPr>
        <p:spPr>
          <a:xfrm>
            <a:off x="4592513" y="4260422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86F8CAB-450C-4D1D-9028-9C54B16A10CB}"/>
              </a:ext>
            </a:extLst>
          </p:cNvPr>
          <p:cNvSpPr/>
          <p:nvPr/>
        </p:nvSpPr>
        <p:spPr>
          <a:xfrm>
            <a:off x="4943125" y="4265005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FB4F8B9-F618-4D37-B053-A37A76541DEE}"/>
              </a:ext>
            </a:extLst>
          </p:cNvPr>
          <p:cNvSpPr/>
          <p:nvPr/>
        </p:nvSpPr>
        <p:spPr>
          <a:xfrm>
            <a:off x="2839453" y="4582458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7CD6684C-6BE0-4064-992F-DD0010767574}"/>
              </a:ext>
            </a:extLst>
          </p:cNvPr>
          <p:cNvSpPr/>
          <p:nvPr/>
        </p:nvSpPr>
        <p:spPr>
          <a:xfrm>
            <a:off x="3190065" y="4587041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A55930D-051D-403C-A3D5-2670E29F110A}"/>
              </a:ext>
            </a:extLst>
          </p:cNvPr>
          <p:cNvSpPr/>
          <p:nvPr/>
        </p:nvSpPr>
        <p:spPr>
          <a:xfrm>
            <a:off x="3540677" y="4591624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FD6230C-F82A-4BA3-8CB8-7C1534858153}"/>
              </a:ext>
            </a:extLst>
          </p:cNvPr>
          <p:cNvSpPr/>
          <p:nvPr/>
        </p:nvSpPr>
        <p:spPr>
          <a:xfrm>
            <a:off x="3891289" y="4596207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D3FD92F0-A3D8-4598-AC79-449C4169DCEA}"/>
              </a:ext>
            </a:extLst>
          </p:cNvPr>
          <p:cNvSpPr/>
          <p:nvPr/>
        </p:nvSpPr>
        <p:spPr>
          <a:xfrm>
            <a:off x="4241901" y="4600790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41F334F-FD97-40A8-B401-37E4C166B53C}"/>
              </a:ext>
            </a:extLst>
          </p:cNvPr>
          <p:cNvSpPr/>
          <p:nvPr/>
        </p:nvSpPr>
        <p:spPr>
          <a:xfrm>
            <a:off x="4592513" y="4605373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E657D48-BAAF-46DA-B13C-B45933135145}"/>
              </a:ext>
            </a:extLst>
          </p:cNvPr>
          <p:cNvSpPr/>
          <p:nvPr/>
        </p:nvSpPr>
        <p:spPr>
          <a:xfrm>
            <a:off x="4943125" y="4609956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FBB128C-B915-466F-8CBC-34BE3E1BF77D}"/>
              </a:ext>
            </a:extLst>
          </p:cNvPr>
          <p:cNvSpPr/>
          <p:nvPr/>
        </p:nvSpPr>
        <p:spPr>
          <a:xfrm>
            <a:off x="2839453" y="4927409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6449685-E08D-4351-B8CB-93B6C807D6EC}"/>
              </a:ext>
            </a:extLst>
          </p:cNvPr>
          <p:cNvSpPr/>
          <p:nvPr/>
        </p:nvSpPr>
        <p:spPr>
          <a:xfrm>
            <a:off x="3190065" y="4931992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FCE77A6-0E65-4EC4-946A-D5F490D11954}"/>
              </a:ext>
            </a:extLst>
          </p:cNvPr>
          <p:cNvSpPr/>
          <p:nvPr/>
        </p:nvSpPr>
        <p:spPr>
          <a:xfrm>
            <a:off x="3540677" y="4936575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586B5D1A-28A8-4C39-9F3D-93DB52D43897}"/>
              </a:ext>
            </a:extLst>
          </p:cNvPr>
          <p:cNvSpPr/>
          <p:nvPr/>
        </p:nvSpPr>
        <p:spPr>
          <a:xfrm>
            <a:off x="3891289" y="4941158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EEE4107-FDD3-4890-AEE9-7A6B7C156C7F}"/>
              </a:ext>
            </a:extLst>
          </p:cNvPr>
          <p:cNvSpPr/>
          <p:nvPr/>
        </p:nvSpPr>
        <p:spPr>
          <a:xfrm>
            <a:off x="4241901" y="4945741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52759D90-4289-46FF-B0E8-CCCF7583FA2B}"/>
              </a:ext>
            </a:extLst>
          </p:cNvPr>
          <p:cNvSpPr/>
          <p:nvPr/>
        </p:nvSpPr>
        <p:spPr>
          <a:xfrm>
            <a:off x="4592513" y="4950324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28F5E5E-1F5A-45AA-8214-EE9F65FD5730}"/>
              </a:ext>
            </a:extLst>
          </p:cNvPr>
          <p:cNvSpPr/>
          <p:nvPr/>
        </p:nvSpPr>
        <p:spPr>
          <a:xfrm>
            <a:off x="4943125" y="4954907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AE32FE6-F352-43CD-96F2-967CC508AD2E}"/>
              </a:ext>
            </a:extLst>
          </p:cNvPr>
          <p:cNvSpPr/>
          <p:nvPr/>
        </p:nvSpPr>
        <p:spPr>
          <a:xfrm>
            <a:off x="2839453" y="5272360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9B09E51-CC61-4FD1-A6EF-AFA6D9B49EF2}"/>
              </a:ext>
            </a:extLst>
          </p:cNvPr>
          <p:cNvSpPr/>
          <p:nvPr/>
        </p:nvSpPr>
        <p:spPr>
          <a:xfrm>
            <a:off x="3190065" y="5276943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D9D6B9D-0A15-461C-B563-EEE446EA2EB5}"/>
              </a:ext>
            </a:extLst>
          </p:cNvPr>
          <p:cNvSpPr/>
          <p:nvPr/>
        </p:nvSpPr>
        <p:spPr>
          <a:xfrm>
            <a:off x="3540677" y="5281526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8D4C06F-DEA4-4D35-A057-F01BF3A5BBC8}"/>
              </a:ext>
            </a:extLst>
          </p:cNvPr>
          <p:cNvSpPr/>
          <p:nvPr/>
        </p:nvSpPr>
        <p:spPr>
          <a:xfrm>
            <a:off x="3891289" y="5286109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430B3D63-7A6A-4E4B-84C8-C916B6078EA8}"/>
              </a:ext>
            </a:extLst>
          </p:cNvPr>
          <p:cNvSpPr/>
          <p:nvPr/>
        </p:nvSpPr>
        <p:spPr>
          <a:xfrm>
            <a:off x="4241901" y="5290692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F8A85CDB-BBFF-4DCC-9B1B-958ABC7D8490}"/>
              </a:ext>
            </a:extLst>
          </p:cNvPr>
          <p:cNvSpPr/>
          <p:nvPr/>
        </p:nvSpPr>
        <p:spPr>
          <a:xfrm>
            <a:off x="4592513" y="5295275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D5808842-9E0B-4874-8BC6-E683428CE942}"/>
              </a:ext>
            </a:extLst>
          </p:cNvPr>
          <p:cNvSpPr/>
          <p:nvPr/>
        </p:nvSpPr>
        <p:spPr>
          <a:xfrm>
            <a:off x="4943125" y="5299858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329D9DB-A291-40A9-85F8-6760DD736CA4}"/>
              </a:ext>
            </a:extLst>
          </p:cNvPr>
          <p:cNvSpPr txBox="1"/>
          <p:nvPr/>
        </p:nvSpPr>
        <p:spPr>
          <a:xfrm>
            <a:off x="3843994" y="3386175"/>
            <a:ext cx="479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468C809-01BE-4D4C-ACB9-733C3C4EA63C}"/>
              </a:ext>
            </a:extLst>
          </p:cNvPr>
          <p:cNvSpPr txBox="1"/>
          <p:nvPr/>
        </p:nvSpPr>
        <p:spPr>
          <a:xfrm>
            <a:off x="2419275" y="4088353"/>
            <a:ext cx="479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9" name="Right Brace 48">
            <a:extLst>
              <a:ext uri="{FF2B5EF4-FFF2-40B4-BE49-F238E27FC236}">
                <a16:creationId xmlns:a16="http://schemas.microsoft.com/office/drawing/2014/main" id="{64657606-DC40-4EB0-AAF5-AA505C4CEEC0}"/>
              </a:ext>
            </a:extLst>
          </p:cNvPr>
          <p:cNvSpPr/>
          <p:nvPr/>
        </p:nvSpPr>
        <p:spPr>
          <a:xfrm>
            <a:off x="5578608" y="3920054"/>
            <a:ext cx="278136" cy="1007355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D17296B-B552-4F39-B2D0-D412E9FA9841}"/>
              </a:ext>
            </a:extLst>
          </p:cNvPr>
          <p:cNvSpPr txBox="1"/>
          <p:nvPr/>
        </p:nvSpPr>
        <p:spPr>
          <a:xfrm>
            <a:off x="5994961" y="4115850"/>
            <a:ext cx="656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975F31B0-5388-46A9-883C-622F8B6D5F90}"/>
              </a:ext>
            </a:extLst>
          </p:cNvPr>
          <p:cNvSpPr/>
          <p:nvPr/>
        </p:nvSpPr>
        <p:spPr>
          <a:xfrm>
            <a:off x="2844036" y="5626477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FA043F6A-B15A-46C5-ADAC-A68413CB8731}"/>
              </a:ext>
            </a:extLst>
          </p:cNvPr>
          <p:cNvSpPr/>
          <p:nvPr/>
        </p:nvSpPr>
        <p:spPr>
          <a:xfrm>
            <a:off x="3194648" y="5631060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FB62A8FD-367A-49ED-94A7-DD480BD608E2}"/>
              </a:ext>
            </a:extLst>
          </p:cNvPr>
          <p:cNvSpPr/>
          <p:nvPr/>
        </p:nvSpPr>
        <p:spPr>
          <a:xfrm>
            <a:off x="3545260" y="5635643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28FC0AF2-1083-4F27-96EE-ABA7099E4CBA}"/>
              </a:ext>
            </a:extLst>
          </p:cNvPr>
          <p:cNvSpPr/>
          <p:nvPr/>
        </p:nvSpPr>
        <p:spPr>
          <a:xfrm>
            <a:off x="3895872" y="5640226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254ABFD0-1A4D-4A03-87B8-F100013085E8}"/>
              </a:ext>
            </a:extLst>
          </p:cNvPr>
          <p:cNvSpPr/>
          <p:nvPr/>
        </p:nvSpPr>
        <p:spPr>
          <a:xfrm>
            <a:off x="4246484" y="5644809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F4B1FE23-2273-47B0-80D2-244AEC4B0AE3}"/>
              </a:ext>
            </a:extLst>
          </p:cNvPr>
          <p:cNvSpPr/>
          <p:nvPr/>
        </p:nvSpPr>
        <p:spPr>
          <a:xfrm>
            <a:off x="4597096" y="5649392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901B3B1F-04A7-47DF-8C25-5EB51855D2DE}"/>
              </a:ext>
            </a:extLst>
          </p:cNvPr>
          <p:cNvSpPr/>
          <p:nvPr/>
        </p:nvSpPr>
        <p:spPr>
          <a:xfrm>
            <a:off x="4947708" y="5653975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ight Brace 57">
            <a:extLst>
              <a:ext uri="{FF2B5EF4-FFF2-40B4-BE49-F238E27FC236}">
                <a16:creationId xmlns:a16="http://schemas.microsoft.com/office/drawing/2014/main" id="{056BE5F2-D0E3-462E-BBBC-9D34E8F15F72}"/>
              </a:ext>
            </a:extLst>
          </p:cNvPr>
          <p:cNvSpPr/>
          <p:nvPr/>
        </p:nvSpPr>
        <p:spPr>
          <a:xfrm>
            <a:off x="5578608" y="4954907"/>
            <a:ext cx="278136" cy="97152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EA7BF42-DA8C-4FEB-B0A0-50AD1F2C17C2}"/>
              </a:ext>
            </a:extLst>
          </p:cNvPr>
          <p:cNvSpPr txBox="1"/>
          <p:nvPr/>
        </p:nvSpPr>
        <p:spPr>
          <a:xfrm>
            <a:off x="6004946" y="5127788"/>
            <a:ext cx="656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5430211-3EE3-410F-872E-140F9A11A241}"/>
              </a:ext>
            </a:extLst>
          </p:cNvPr>
          <p:cNvSpPr txBox="1"/>
          <p:nvPr/>
        </p:nvSpPr>
        <p:spPr>
          <a:xfrm>
            <a:off x="2401673" y="5113647"/>
            <a:ext cx="479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F634DD6-A768-46FE-9C69-4061F44FC69A}"/>
              </a:ext>
            </a:extLst>
          </p:cNvPr>
          <p:cNvSpPr txBox="1"/>
          <p:nvPr/>
        </p:nvSpPr>
        <p:spPr>
          <a:xfrm>
            <a:off x="5083036" y="654614"/>
            <a:ext cx="479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62" name="Right Brace 61">
            <a:extLst>
              <a:ext uri="{FF2B5EF4-FFF2-40B4-BE49-F238E27FC236}">
                <a16:creationId xmlns:a16="http://schemas.microsoft.com/office/drawing/2014/main" id="{2BCC7A98-4ECB-439B-8121-B0DBF44C8DF9}"/>
              </a:ext>
            </a:extLst>
          </p:cNvPr>
          <p:cNvSpPr/>
          <p:nvPr/>
        </p:nvSpPr>
        <p:spPr>
          <a:xfrm>
            <a:off x="6630444" y="3897020"/>
            <a:ext cx="278136" cy="2052588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9AC0DB7-33F5-410C-9CD5-5276F3641ADC}"/>
              </a:ext>
            </a:extLst>
          </p:cNvPr>
          <p:cNvSpPr txBox="1"/>
          <p:nvPr/>
        </p:nvSpPr>
        <p:spPr>
          <a:xfrm>
            <a:off x="6968548" y="4630926"/>
            <a:ext cx="656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42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F6B58E9-2C65-4CAB-A2C4-AB49E00CBABC}"/>
              </a:ext>
            </a:extLst>
          </p:cNvPr>
          <p:cNvSpPr txBox="1"/>
          <p:nvPr/>
        </p:nvSpPr>
        <p:spPr>
          <a:xfrm>
            <a:off x="2413549" y="4591624"/>
            <a:ext cx="479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9779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 tmFilter="0, 0; .2, .5; .8, .5; 1, 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6" dur="250" autoRev="1" fill="hold"/>
                                        <p:tgtEl>
                                          <p:spTgt spid="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1" grpId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/>
      <p:bldP spid="48" grpId="0"/>
      <p:bldP spid="48" grpId="1"/>
      <p:bldP spid="49" grpId="0" animBg="1"/>
      <p:bldP spid="50" grpId="0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/>
      <p:bldP spid="60" grpId="0"/>
      <p:bldP spid="60" grpId="1"/>
      <p:bldP spid="61" grpId="0"/>
      <p:bldP spid="62" grpId="0" animBg="1"/>
      <p:bldP spid="63" grpId="0"/>
      <p:bldP spid="6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0B1122A-4B2E-40B9-B0F5-27DF969485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325" y="2785973"/>
            <a:ext cx="5196202" cy="27401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82BC114-3F05-4475-8C83-E9B920ADD8DB}"/>
              </a:ext>
            </a:extLst>
          </p:cNvPr>
          <p:cNvSpPr txBox="1"/>
          <p:nvPr/>
        </p:nvSpPr>
        <p:spPr>
          <a:xfrm>
            <a:off x="1166191" y="901148"/>
            <a:ext cx="57514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Complete question 2 on your worksheet. If you finish, complete an example of your own.</a:t>
            </a:r>
          </a:p>
        </p:txBody>
      </p:sp>
    </p:spTree>
    <p:extLst>
      <p:ext uri="{BB962C8B-B14F-4D97-AF65-F5344CB8AC3E}">
        <p14:creationId xmlns:p14="http://schemas.microsoft.com/office/powerpoint/2010/main" val="37615753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7DC1605-DB1F-461E-80D2-AFABCF9810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02" y="1349505"/>
            <a:ext cx="3904037" cy="525670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15DE97D-5AB6-4CEB-B43A-3BF27E66D8DE}"/>
              </a:ext>
            </a:extLst>
          </p:cNvPr>
          <p:cNvSpPr txBox="1"/>
          <p:nvPr/>
        </p:nvSpPr>
        <p:spPr>
          <a:xfrm>
            <a:off x="698416" y="579662"/>
            <a:ext cx="6758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Finish the questions on your worksheet. </a:t>
            </a:r>
          </a:p>
        </p:txBody>
      </p:sp>
    </p:spTree>
    <p:extLst>
      <p:ext uri="{BB962C8B-B14F-4D97-AF65-F5344CB8AC3E}">
        <p14:creationId xmlns:p14="http://schemas.microsoft.com/office/powerpoint/2010/main" val="1131808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1EFC0C7-26C1-4AE9-B8AD-5B40CDA5D693}"/>
              </a:ext>
            </a:extLst>
          </p:cNvPr>
          <p:cNvSpPr txBox="1"/>
          <p:nvPr/>
        </p:nvSpPr>
        <p:spPr>
          <a:xfrm>
            <a:off x="569844" y="428178"/>
            <a:ext cx="73814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Now, we will all be given a card with a  7x table multiplication fact on. We will try to get around the class as quickly as we can by answering each others questions. 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Then, we will play multiplication bingo but today with our 7’s. 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Again, if you have a correct call you can move up the star chart.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Then, we have a 7x tables space race if you want to take the challenge.</a:t>
            </a:r>
          </a:p>
        </p:txBody>
      </p:sp>
    </p:spTree>
    <p:extLst>
      <p:ext uri="{BB962C8B-B14F-4D97-AF65-F5344CB8AC3E}">
        <p14:creationId xmlns:p14="http://schemas.microsoft.com/office/powerpoint/2010/main" val="1232654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16855"/>
                <a:ext cx="7625490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30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12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	15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		45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18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    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 </a:t>
                </a: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514350" indent="-514350">
                  <a:buFontTx/>
                  <a:buAutoNum type="arabicParenR" startAt="2"/>
                  <a:defRPr/>
                </a:pPr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5 </a:t>
                </a:r>
                <a14:m>
                  <m:oMath xmlns:m="http://schemas.openxmlformats.org/officeDocument/2006/math">
                    <m:r>
                      <a:rPr lang="en-GB" sz="2800" i="1" noProof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noProof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				</a:t>
                </a: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5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				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 startAt="3"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35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42</a:t>
                </a:r>
              </a:p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 startAt="3"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 startAt="3"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514350" lvl="0" indent="-514350">
                  <a:buFontTx/>
                  <a:buAutoNum type="arabicParenR" startAt="3"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Double 21</a:t>
                </a:r>
              </a:p>
              <a:p>
                <a:pPr lvl="0"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16855"/>
                <a:ext cx="7625490" cy="5262979"/>
              </a:xfrm>
              <a:prstGeom prst="rect">
                <a:avLst/>
              </a:prstGeom>
              <a:blipFill>
                <a:blip r:embed="rId2"/>
                <a:stretch>
                  <a:fillRect l="-1679" t="-12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46BA4E06-0752-495C-9EBF-846518E14051}"/>
              </a:ext>
            </a:extLst>
          </p:cNvPr>
          <p:cNvSpPr/>
          <p:nvPr/>
        </p:nvSpPr>
        <p:spPr>
          <a:xfrm>
            <a:off x="2088467" y="3323972"/>
            <a:ext cx="464344" cy="46434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022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6D95CFD0-6548-4488-8CE5-FB1962358370}"/>
                  </a:ext>
                </a:extLst>
              </p:cNvPr>
              <p:cNvSpPr txBox="1"/>
              <p:nvPr/>
            </p:nvSpPr>
            <p:spPr>
              <a:xfrm>
                <a:off x="695550" y="316855"/>
                <a:ext cx="7625490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30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12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	15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		45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18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    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 </a:t>
                </a: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514350" indent="-514350">
                  <a:buFontTx/>
                  <a:buAutoNum type="arabicParenR" startAt="2"/>
                  <a:defRPr/>
                </a:pPr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5 </a:t>
                </a:r>
                <a14:m>
                  <m:oMath xmlns:m="http://schemas.openxmlformats.org/officeDocument/2006/math">
                    <m:r>
                      <a:rPr lang="en-GB" sz="2800" i="1" noProof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noProof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				</a:t>
                </a: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5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				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 startAt="3"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35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42</a:t>
                </a:r>
              </a:p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 startAt="3"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 startAt="3"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514350" lvl="0" indent="-514350">
                  <a:buFontTx/>
                  <a:buAutoNum type="arabicParenR" startAt="3"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Double 21</a:t>
                </a:r>
              </a:p>
              <a:p>
                <a:pPr lvl="0"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6D95CFD0-6548-4488-8CE5-FB19623583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16855"/>
                <a:ext cx="7625490" cy="5262979"/>
              </a:xfrm>
              <a:prstGeom prst="rect">
                <a:avLst/>
              </a:prstGeom>
              <a:blipFill>
                <a:blip r:embed="rId2"/>
                <a:stretch>
                  <a:fillRect l="-1679" t="-12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17697878-D216-4EDE-9442-5F516D5AE218}"/>
              </a:ext>
            </a:extLst>
          </p:cNvPr>
          <p:cNvSpPr/>
          <p:nvPr/>
        </p:nvSpPr>
        <p:spPr>
          <a:xfrm>
            <a:off x="2738050" y="318122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A466F8-4670-448A-B172-17B5944A8340}"/>
              </a:ext>
            </a:extLst>
          </p:cNvPr>
          <p:cNvSpPr/>
          <p:nvPr/>
        </p:nvSpPr>
        <p:spPr>
          <a:xfrm>
            <a:off x="4787504" y="318122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C73450-7E15-42E6-9258-EE2966FD58DA}"/>
              </a:ext>
            </a:extLst>
          </p:cNvPr>
          <p:cNvSpPr/>
          <p:nvPr/>
        </p:nvSpPr>
        <p:spPr>
          <a:xfrm>
            <a:off x="7260362" y="318122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63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86B815-9E3B-4595-914D-1224B3C30F5B}"/>
              </a:ext>
            </a:extLst>
          </p:cNvPr>
          <p:cNvSpPr/>
          <p:nvPr/>
        </p:nvSpPr>
        <p:spPr>
          <a:xfrm>
            <a:off x="2442164" y="1613154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45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611F204-3E1F-4E4C-9DAD-DBCBEA6A0CFB}"/>
              </a:ext>
            </a:extLst>
          </p:cNvPr>
          <p:cNvSpPr/>
          <p:nvPr/>
        </p:nvSpPr>
        <p:spPr>
          <a:xfrm>
            <a:off x="5153951" y="1613154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5F83B2D-2D20-49F1-9124-0CD3C3050AFE}"/>
              </a:ext>
            </a:extLst>
          </p:cNvPr>
          <p:cNvSpPr/>
          <p:nvPr/>
        </p:nvSpPr>
        <p:spPr>
          <a:xfrm>
            <a:off x="2443534" y="2022853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010881-CFBE-44E1-B0B3-FC91942C66C4}"/>
              </a:ext>
            </a:extLst>
          </p:cNvPr>
          <p:cNvSpPr/>
          <p:nvPr/>
        </p:nvSpPr>
        <p:spPr>
          <a:xfrm>
            <a:off x="5168530" y="2039852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B299177-9E5A-4236-BCCD-4CD207789DCA}"/>
              </a:ext>
            </a:extLst>
          </p:cNvPr>
          <p:cNvSpPr/>
          <p:nvPr/>
        </p:nvSpPr>
        <p:spPr>
          <a:xfrm>
            <a:off x="2136935" y="3299677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FF32003-FCD1-4215-A14B-A19CCDF97F1F}"/>
              </a:ext>
            </a:extLst>
          </p:cNvPr>
          <p:cNvSpPr/>
          <p:nvPr/>
        </p:nvSpPr>
        <p:spPr>
          <a:xfrm>
            <a:off x="3183772" y="4576203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FACEA83-E16C-4F17-90AB-DA28446BA1F5}"/>
              </a:ext>
            </a:extLst>
          </p:cNvPr>
          <p:cNvSpPr/>
          <p:nvPr/>
        </p:nvSpPr>
        <p:spPr>
          <a:xfrm>
            <a:off x="2088467" y="3323972"/>
            <a:ext cx="464344" cy="46434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908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D474C68-F5F4-49C3-BCDB-3B6BB596F455}"/>
              </a:ext>
            </a:extLst>
          </p:cNvPr>
          <p:cNvSpPr txBox="1"/>
          <p:nvPr/>
        </p:nvSpPr>
        <p:spPr>
          <a:xfrm>
            <a:off x="569843" y="797510"/>
            <a:ext cx="765975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Today we are going to be learning our 7 times tables. 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Let’s put the multiples of 7 on our metre stick, write them on our whiteboard and chant them together.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Then, we will watch this video and try to join in with the answers.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  <a:hlinkClick r:id="rId2"/>
              </a:rPr>
              <a:t>https://www.youtube.com/watch?v=WdF_vFAxwas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2962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8674" y="587857"/>
            <a:ext cx="71004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Complete the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sentences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28674" y="2755240"/>
            <a:ext cx="4838697" cy="31085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There are ____ heptagons.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800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defRPr/>
            </a:pPr>
            <a:r>
              <a:rPr lang="en-GB" sz="2800" dirty="0">
                <a:solidFill>
                  <a:prstClr val="black"/>
                </a:solidFill>
              </a:rPr>
              <a:t>Each heptagon has ____ sides.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defRPr/>
            </a:pPr>
            <a:r>
              <a:rPr lang="en-GB" sz="2800" dirty="0">
                <a:solidFill>
                  <a:prstClr val="black"/>
                </a:solidFill>
              </a:rPr>
              <a:t>There are ____ sides altogether.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574055" y="2691869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877921" y="3546513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4A3111E-C72D-4052-8E36-D8464A8EFEAB}"/>
              </a:ext>
            </a:extLst>
          </p:cNvPr>
          <p:cNvSpPr txBox="1"/>
          <p:nvPr/>
        </p:nvSpPr>
        <p:spPr>
          <a:xfrm>
            <a:off x="2459965" y="4367956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2" name="Heptagon 1">
            <a:extLst>
              <a:ext uri="{FF2B5EF4-FFF2-40B4-BE49-F238E27FC236}">
                <a16:creationId xmlns:a16="http://schemas.microsoft.com/office/drawing/2014/main" id="{36A8B5A3-D471-4EA6-BB52-332340F20DC0}"/>
              </a:ext>
            </a:extLst>
          </p:cNvPr>
          <p:cNvSpPr/>
          <p:nvPr/>
        </p:nvSpPr>
        <p:spPr>
          <a:xfrm>
            <a:off x="1315156" y="1298222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Heptagon 11">
            <a:extLst>
              <a:ext uri="{FF2B5EF4-FFF2-40B4-BE49-F238E27FC236}">
                <a16:creationId xmlns:a16="http://schemas.microsoft.com/office/drawing/2014/main" id="{A55F2339-21AB-4E88-9E28-E51447C6004D}"/>
              </a:ext>
            </a:extLst>
          </p:cNvPr>
          <p:cNvSpPr/>
          <p:nvPr/>
        </p:nvSpPr>
        <p:spPr>
          <a:xfrm>
            <a:off x="2720623" y="1294729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Heptagon 12">
            <a:extLst>
              <a:ext uri="{FF2B5EF4-FFF2-40B4-BE49-F238E27FC236}">
                <a16:creationId xmlns:a16="http://schemas.microsoft.com/office/drawing/2014/main" id="{42B71106-9C56-42E6-9077-AAC3793338F8}"/>
              </a:ext>
            </a:extLst>
          </p:cNvPr>
          <p:cNvSpPr/>
          <p:nvPr/>
        </p:nvSpPr>
        <p:spPr>
          <a:xfrm>
            <a:off x="4126090" y="1291236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Heptagon 13">
            <a:extLst>
              <a:ext uri="{FF2B5EF4-FFF2-40B4-BE49-F238E27FC236}">
                <a16:creationId xmlns:a16="http://schemas.microsoft.com/office/drawing/2014/main" id="{E7BBF8A2-8D73-48A9-A94F-4FED347ADB0E}"/>
              </a:ext>
            </a:extLst>
          </p:cNvPr>
          <p:cNvSpPr/>
          <p:nvPr/>
        </p:nvSpPr>
        <p:spPr>
          <a:xfrm>
            <a:off x="5531557" y="1287743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2901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8674" y="587857"/>
            <a:ext cx="71004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Complete the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missing numbers.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704238" y="4387091"/>
                <a:ext cx="260840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 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238" y="4387091"/>
                <a:ext cx="2608406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743272" y="3612061"/>
                <a:ext cx="6687112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+         +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+          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272" y="3612061"/>
                <a:ext cx="6687112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1704083" y="3637861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894415" y="4411774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689491" y="4411774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042388" y="3637861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862103" y="3637861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80734" y="3618554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122568" y="4411774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83338" y="4392467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215966" y="3618554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50278" y="3618554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50922" y="4392467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148747" y="4392467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32" name="Rectangle 31"/>
          <p:cNvSpPr/>
          <p:nvPr/>
        </p:nvSpPr>
        <p:spPr>
          <a:xfrm>
            <a:off x="828674" y="2100867"/>
            <a:ext cx="4838697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There are ____heptagons.</a:t>
            </a:r>
          </a:p>
          <a:p>
            <a:pPr>
              <a:defRPr/>
            </a:pPr>
            <a:r>
              <a:rPr lang="en-GB" sz="2800" dirty="0">
                <a:solidFill>
                  <a:prstClr val="black"/>
                </a:solidFill>
              </a:rPr>
              <a:t>Each heptagon has ____ sides.</a:t>
            </a:r>
          </a:p>
          <a:p>
            <a:pPr>
              <a:defRPr/>
            </a:pPr>
            <a:r>
              <a:rPr lang="en-GB" sz="2800" dirty="0">
                <a:solidFill>
                  <a:prstClr val="black"/>
                </a:solidFill>
              </a:rPr>
              <a:t>There are ____ sides altogether.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574055" y="2037496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872384" y="2478126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233617" y="3618554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470015" y="3618554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410268" y="3599247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522721" y="3599247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1704238" y="5127156"/>
                <a:ext cx="260840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 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238" y="5127156"/>
                <a:ext cx="2608406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/>
          <p:cNvSpPr/>
          <p:nvPr/>
        </p:nvSpPr>
        <p:spPr>
          <a:xfrm>
            <a:off x="2894415" y="5151839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689491" y="5151839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122568" y="5151839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083338" y="5132532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850922" y="5132532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58871" y="5132532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4A3111E-C72D-4052-8E36-D8464A8EFEAB}"/>
              </a:ext>
            </a:extLst>
          </p:cNvPr>
          <p:cNvSpPr txBox="1"/>
          <p:nvPr/>
        </p:nvSpPr>
        <p:spPr>
          <a:xfrm>
            <a:off x="2432047" y="2900178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36" name="Heptagon 35">
            <a:extLst>
              <a:ext uri="{FF2B5EF4-FFF2-40B4-BE49-F238E27FC236}">
                <a16:creationId xmlns:a16="http://schemas.microsoft.com/office/drawing/2014/main" id="{670D65FC-8482-4702-90E4-F47702BA0685}"/>
              </a:ext>
            </a:extLst>
          </p:cNvPr>
          <p:cNvSpPr/>
          <p:nvPr/>
        </p:nvSpPr>
        <p:spPr>
          <a:xfrm>
            <a:off x="1456636" y="1084937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Heptagon 36">
            <a:extLst>
              <a:ext uri="{FF2B5EF4-FFF2-40B4-BE49-F238E27FC236}">
                <a16:creationId xmlns:a16="http://schemas.microsoft.com/office/drawing/2014/main" id="{D981A4A3-D739-4FD7-8E4F-01304B34F4A9}"/>
              </a:ext>
            </a:extLst>
          </p:cNvPr>
          <p:cNvSpPr/>
          <p:nvPr/>
        </p:nvSpPr>
        <p:spPr>
          <a:xfrm>
            <a:off x="2862103" y="1081444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Heptagon 37">
            <a:extLst>
              <a:ext uri="{FF2B5EF4-FFF2-40B4-BE49-F238E27FC236}">
                <a16:creationId xmlns:a16="http://schemas.microsoft.com/office/drawing/2014/main" id="{D937716E-4982-4E12-A078-5E40DB92D65E}"/>
              </a:ext>
            </a:extLst>
          </p:cNvPr>
          <p:cNvSpPr/>
          <p:nvPr/>
        </p:nvSpPr>
        <p:spPr>
          <a:xfrm>
            <a:off x="4267570" y="1077951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Heptagon 38">
            <a:extLst>
              <a:ext uri="{FF2B5EF4-FFF2-40B4-BE49-F238E27FC236}">
                <a16:creationId xmlns:a16="http://schemas.microsoft.com/office/drawing/2014/main" id="{807C5CFF-A3B8-4107-934E-1580CB09C787}"/>
              </a:ext>
            </a:extLst>
          </p:cNvPr>
          <p:cNvSpPr/>
          <p:nvPr/>
        </p:nvSpPr>
        <p:spPr>
          <a:xfrm>
            <a:off x="5673037" y="1074458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113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27" grpId="0"/>
      <p:bldP spid="28" grpId="0"/>
      <p:bldP spid="29" grpId="0"/>
      <p:bldP spid="31" grpId="0"/>
      <p:bldP spid="43" grpId="0"/>
      <p:bldP spid="44" grpId="0"/>
      <p:bldP spid="49" grpId="0"/>
      <p:bldP spid="50" grpId="0"/>
      <p:bldP spid="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9FE32E3A-7FD9-40B3-8545-947B4D0CCDDF}"/>
              </a:ext>
            </a:extLst>
          </p:cNvPr>
          <p:cNvSpPr/>
          <p:nvPr/>
        </p:nvSpPr>
        <p:spPr>
          <a:xfrm>
            <a:off x="1291880" y="296816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5B7FC60-7CA3-4BED-A0AD-C8BACDAC7431}"/>
              </a:ext>
            </a:extLst>
          </p:cNvPr>
          <p:cNvSpPr/>
          <p:nvPr/>
        </p:nvSpPr>
        <p:spPr>
          <a:xfrm>
            <a:off x="1749079" y="296816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22E762E-B011-41EF-AC62-C32C6F20F691}"/>
              </a:ext>
            </a:extLst>
          </p:cNvPr>
          <p:cNvSpPr/>
          <p:nvPr/>
        </p:nvSpPr>
        <p:spPr>
          <a:xfrm>
            <a:off x="2206278" y="296816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89495A2-D1ED-4306-9E95-B8BC48B7FCCE}"/>
              </a:ext>
            </a:extLst>
          </p:cNvPr>
          <p:cNvSpPr/>
          <p:nvPr/>
        </p:nvSpPr>
        <p:spPr>
          <a:xfrm>
            <a:off x="2663477" y="296816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34EE2CE-0A5E-471C-B8F5-C4CD59290D6A}"/>
              </a:ext>
            </a:extLst>
          </p:cNvPr>
          <p:cNvSpPr/>
          <p:nvPr/>
        </p:nvSpPr>
        <p:spPr>
          <a:xfrm>
            <a:off x="3120676" y="296816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1EB2A8E-8C79-4953-886A-F06E9015CA97}"/>
              </a:ext>
            </a:extLst>
          </p:cNvPr>
          <p:cNvSpPr/>
          <p:nvPr/>
        </p:nvSpPr>
        <p:spPr>
          <a:xfrm>
            <a:off x="3577875" y="296816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5CC9FAB-62E4-4CDE-BAB3-D293A660C28A}"/>
              </a:ext>
            </a:extLst>
          </p:cNvPr>
          <p:cNvSpPr/>
          <p:nvPr/>
        </p:nvSpPr>
        <p:spPr>
          <a:xfrm>
            <a:off x="4035074" y="296816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98BE440-1693-4521-AB30-317449962EBC}"/>
              </a:ext>
            </a:extLst>
          </p:cNvPr>
          <p:cNvSpPr/>
          <p:nvPr/>
        </p:nvSpPr>
        <p:spPr>
          <a:xfrm>
            <a:off x="1291880" y="351385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2E6E4F5-B417-41F3-9EF1-0014C4B73761}"/>
              </a:ext>
            </a:extLst>
          </p:cNvPr>
          <p:cNvSpPr/>
          <p:nvPr/>
        </p:nvSpPr>
        <p:spPr>
          <a:xfrm>
            <a:off x="1749079" y="351385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A7BF24A-9350-46F9-9463-8BBC5C595F7A}"/>
              </a:ext>
            </a:extLst>
          </p:cNvPr>
          <p:cNvSpPr/>
          <p:nvPr/>
        </p:nvSpPr>
        <p:spPr>
          <a:xfrm>
            <a:off x="2206278" y="351385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B4CD393-A2A7-4C7F-B8C2-34D5F0E7EA22}"/>
              </a:ext>
            </a:extLst>
          </p:cNvPr>
          <p:cNvSpPr/>
          <p:nvPr/>
        </p:nvSpPr>
        <p:spPr>
          <a:xfrm>
            <a:off x="2663477" y="351385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020FC2C-5378-42C5-9677-15333D2AFD5B}"/>
              </a:ext>
            </a:extLst>
          </p:cNvPr>
          <p:cNvSpPr/>
          <p:nvPr/>
        </p:nvSpPr>
        <p:spPr>
          <a:xfrm>
            <a:off x="3120676" y="351385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8415E6E-46AA-4DE8-BF86-5C436E8BF8A5}"/>
              </a:ext>
            </a:extLst>
          </p:cNvPr>
          <p:cNvSpPr/>
          <p:nvPr/>
        </p:nvSpPr>
        <p:spPr>
          <a:xfrm>
            <a:off x="3577875" y="351385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8ED3097-20FF-4B33-A1E2-C9810493B8D0}"/>
              </a:ext>
            </a:extLst>
          </p:cNvPr>
          <p:cNvSpPr/>
          <p:nvPr/>
        </p:nvSpPr>
        <p:spPr>
          <a:xfrm>
            <a:off x="4035074" y="351385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3F7762F-2091-496D-B512-5F4C9257FD84}"/>
              </a:ext>
            </a:extLst>
          </p:cNvPr>
          <p:cNvSpPr/>
          <p:nvPr/>
        </p:nvSpPr>
        <p:spPr>
          <a:xfrm>
            <a:off x="1291880" y="405954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5DB9CBC-DF31-4DE1-8222-2EE2B9EC1C1E}"/>
              </a:ext>
            </a:extLst>
          </p:cNvPr>
          <p:cNvSpPr/>
          <p:nvPr/>
        </p:nvSpPr>
        <p:spPr>
          <a:xfrm>
            <a:off x="1749079" y="405954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59BD0E3-F482-4675-A406-B421CF32202E}"/>
              </a:ext>
            </a:extLst>
          </p:cNvPr>
          <p:cNvSpPr/>
          <p:nvPr/>
        </p:nvSpPr>
        <p:spPr>
          <a:xfrm>
            <a:off x="2206278" y="405954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CE134FD-AE38-4306-BE02-A3EB8DA513D7}"/>
              </a:ext>
            </a:extLst>
          </p:cNvPr>
          <p:cNvSpPr/>
          <p:nvPr/>
        </p:nvSpPr>
        <p:spPr>
          <a:xfrm>
            <a:off x="2663477" y="405954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C55F409-5646-46C1-BB1B-54F0D9D66E41}"/>
              </a:ext>
            </a:extLst>
          </p:cNvPr>
          <p:cNvSpPr/>
          <p:nvPr/>
        </p:nvSpPr>
        <p:spPr>
          <a:xfrm>
            <a:off x="3120676" y="405954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D12E3D8-F9AE-4470-B948-10E64FED9A9B}"/>
              </a:ext>
            </a:extLst>
          </p:cNvPr>
          <p:cNvSpPr/>
          <p:nvPr/>
        </p:nvSpPr>
        <p:spPr>
          <a:xfrm>
            <a:off x="3577875" y="405954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6C7E70A-9755-4C5E-BD1F-D4FE23F9A1F8}"/>
              </a:ext>
            </a:extLst>
          </p:cNvPr>
          <p:cNvSpPr/>
          <p:nvPr/>
        </p:nvSpPr>
        <p:spPr>
          <a:xfrm>
            <a:off x="4035074" y="405954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E0F503BD-FFF0-49CD-9693-9307EA82980C}"/>
              </a:ext>
            </a:extLst>
          </p:cNvPr>
          <p:cNvSpPr/>
          <p:nvPr/>
        </p:nvSpPr>
        <p:spPr>
          <a:xfrm>
            <a:off x="1291880" y="296816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69A5826-D1D3-45DB-AC4C-BF2D5F25B163}"/>
              </a:ext>
            </a:extLst>
          </p:cNvPr>
          <p:cNvSpPr/>
          <p:nvPr/>
        </p:nvSpPr>
        <p:spPr>
          <a:xfrm>
            <a:off x="1749079" y="296816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55B607F-5523-4FD4-8335-3A2CEF1CD882}"/>
              </a:ext>
            </a:extLst>
          </p:cNvPr>
          <p:cNvSpPr/>
          <p:nvPr/>
        </p:nvSpPr>
        <p:spPr>
          <a:xfrm>
            <a:off x="2206278" y="296816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2630620-BA25-4893-9AEA-DF0BE6803854}"/>
              </a:ext>
            </a:extLst>
          </p:cNvPr>
          <p:cNvSpPr/>
          <p:nvPr/>
        </p:nvSpPr>
        <p:spPr>
          <a:xfrm>
            <a:off x="2663477" y="296816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790809E-7E98-4D66-BE40-0743002D7644}"/>
              </a:ext>
            </a:extLst>
          </p:cNvPr>
          <p:cNvSpPr/>
          <p:nvPr/>
        </p:nvSpPr>
        <p:spPr>
          <a:xfrm>
            <a:off x="3120676" y="296816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6B389C9-2C37-4250-925D-0528A7DD62DE}"/>
              </a:ext>
            </a:extLst>
          </p:cNvPr>
          <p:cNvSpPr/>
          <p:nvPr/>
        </p:nvSpPr>
        <p:spPr>
          <a:xfrm>
            <a:off x="3577875" y="296816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3888A14D-968D-4BFD-8088-BFA30FE06EDC}"/>
              </a:ext>
            </a:extLst>
          </p:cNvPr>
          <p:cNvSpPr/>
          <p:nvPr/>
        </p:nvSpPr>
        <p:spPr>
          <a:xfrm>
            <a:off x="4035074" y="296816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66A99196-BB70-472C-81F7-C2BDDC7A3B1D}"/>
              </a:ext>
            </a:extLst>
          </p:cNvPr>
          <p:cNvSpPr/>
          <p:nvPr/>
        </p:nvSpPr>
        <p:spPr>
          <a:xfrm>
            <a:off x="1291880" y="351385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B0309024-B9C7-49AE-A188-16E7F716CC04}"/>
              </a:ext>
            </a:extLst>
          </p:cNvPr>
          <p:cNvSpPr/>
          <p:nvPr/>
        </p:nvSpPr>
        <p:spPr>
          <a:xfrm>
            <a:off x="1749079" y="351385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E2044CA2-8DC3-498F-92AC-CE49C75FF394}"/>
              </a:ext>
            </a:extLst>
          </p:cNvPr>
          <p:cNvSpPr/>
          <p:nvPr/>
        </p:nvSpPr>
        <p:spPr>
          <a:xfrm>
            <a:off x="2206278" y="351385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E3601D08-173C-4491-BF7D-6576B109E322}"/>
              </a:ext>
            </a:extLst>
          </p:cNvPr>
          <p:cNvSpPr/>
          <p:nvPr/>
        </p:nvSpPr>
        <p:spPr>
          <a:xfrm>
            <a:off x="2663477" y="351385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A2A0BC6-C47C-4AAC-A0DE-3147BC412806}"/>
              </a:ext>
            </a:extLst>
          </p:cNvPr>
          <p:cNvSpPr/>
          <p:nvPr/>
        </p:nvSpPr>
        <p:spPr>
          <a:xfrm>
            <a:off x="3120676" y="351385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69615E27-36EB-42ED-B27B-FEE7F9E93EFC}"/>
              </a:ext>
            </a:extLst>
          </p:cNvPr>
          <p:cNvSpPr/>
          <p:nvPr/>
        </p:nvSpPr>
        <p:spPr>
          <a:xfrm>
            <a:off x="3577875" y="351385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F00CDB0-0FE2-449E-B176-A2D949C2FE58}"/>
              </a:ext>
            </a:extLst>
          </p:cNvPr>
          <p:cNvSpPr/>
          <p:nvPr/>
        </p:nvSpPr>
        <p:spPr>
          <a:xfrm>
            <a:off x="4035074" y="351385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3CA0C7E1-D6FE-4440-BF50-1EB771033D50}"/>
              </a:ext>
            </a:extLst>
          </p:cNvPr>
          <p:cNvSpPr/>
          <p:nvPr/>
        </p:nvSpPr>
        <p:spPr>
          <a:xfrm>
            <a:off x="1291880" y="405954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050E3B5-251D-48D0-9302-CF15B7436A66}"/>
              </a:ext>
            </a:extLst>
          </p:cNvPr>
          <p:cNvSpPr/>
          <p:nvPr/>
        </p:nvSpPr>
        <p:spPr>
          <a:xfrm>
            <a:off x="1749079" y="405954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37EBB7F4-564E-4C51-A437-21FDFEE8AF98}"/>
              </a:ext>
            </a:extLst>
          </p:cNvPr>
          <p:cNvSpPr/>
          <p:nvPr/>
        </p:nvSpPr>
        <p:spPr>
          <a:xfrm>
            <a:off x="2206278" y="405954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9872C7A8-AF31-4448-AA0F-6CDDC47DA92D}"/>
              </a:ext>
            </a:extLst>
          </p:cNvPr>
          <p:cNvSpPr/>
          <p:nvPr/>
        </p:nvSpPr>
        <p:spPr>
          <a:xfrm>
            <a:off x="2663477" y="405954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AB0E001F-91BA-42E9-8593-6F41291496E0}"/>
              </a:ext>
            </a:extLst>
          </p:cNvPr>
          <p:cNvSpPr/>
          <p:nvPr/>
        </p:nvSpPr>
        <p:spPr>
          <a:xfrm>
            <a:off x="3120676" y="405954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AE6B313E-54C1-450F-9D78-6BD258F05A04}"/>
              </a:ext>
            </a:extLst>
          </p:cNvPr>
          <p:cNvSpPr/>
          <p:nvPr/>
        </p:nvSpPr>
        <p:spPr>
          <a:xfrm>
            <a:off x="3577875" y="405954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A5FDA99B-6595-42CB-A9A7-3068FB41D961}"/>
              </a:ext>
            </a:extLst>
          </p:cNvPr>
          <p:cNvSpPr/>
          <p:nvPr/>
        </p:nvSpPr>
        <p:spPr>
          <a:xfrm>
            <a:off x="4035074" y="405954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A9118B3B-5176-4921-8D1F-760F3EA339D7}"/>
                  </a:ext>
                </a:extLst>
              </p:cNvPr>
              <p:cNvSpPr/>
              <p:nvPr/>
            </p:nvSpPr>
            <p:spPr>
              <a:xfrm>
                <a:off x="5307837" y="3015285"/>
                <a:ext cx="208262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28 </a:t>
                </a:r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A9118B3B-5176-4921-8D1F-760F3EA339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7837" y="3015285"/>
                <a:ext cx="2082621" cy="584775"/>
              </a:xfrm>
              <a:prstGeom prst="rect">
                <a:avLst/>
              </a:prstGeom>
              <a:blipFill>
                <a:blip r:embed="rId2"/>
                <a:stretch>
                  <a:fillRect l="-7625" t="-12500" r="-6745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7D5D6A61-FEEC-4187-B0FA-568E761AADF8}"/>
                  </a:ext>
                </a:extLst>
              </p:cNvPr>
              <p:cNvSpPr/>
              <p:nvPr/>
            </p:nvSpPr>
            <p:spPr>
              <a:xfrm>
                <a:off x="5307837" y="3457132"/>
                <a:ext cx="208262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4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28 </a:t>
                </a:r>
              </a:p>
            </p:txBody>
          </p:sp>
        </mc:Choice>
        <mc:Fallback xmlns="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7D5D6A61-FEEC-4187-B0FA-568E761AAD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7837" y="3457132"/>
                <a:ext cx="2082621" cy="584775"/>
              </a:xfrm>
              <a:prstGeom prst="rect">
                <a:avLst/>
              </a:prstGeom>
              <a:blipFill>
                <a:blip r:embed="rId3"/>
                <a:stretch>
                  <a:fillRect l="-7625" t="-12500" r="-6745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Oval 58">
            <a:extLst>
              <a:ext uri="{FF2B5EF4-FFF2-40B4-BE49-F238E27FC236}">
                <a16:creationId xmlns:a16="http://schemas.microsoft.com/office/drawing/2014/main" id="{FAA8192D-FB90-45FB-9A55-C4E7FB04DADB}"/>
              </a:ext>
            </a:extLst>
          </p:cNvPr>
          <p:cNvSpPr/>
          <p:nvPr/>
        </p:nvSpPr>
        <p:spPr>
          <a:xfrm>
            <a:off x="1291880" y="460523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4D98108-72E3-43AB-8D57-EC65E013AA29}"/>
              </a:ext>
            </a:extLst>
          </p:cNvPr>
          <p:cNvSpPr/>
          <p:nvPr/>
        </p:nvSpPr>
        <p:spPr>
          <a:xfrm>
            <a:off x="1749079" y="460523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8ED4E08C-5E50-41C4-A4E8-130C7AC4DDDD}"/>
              </a:ext>
            </a:extLst>
          </p:cNvPr>
          <p:cNvSpPr/>
          <p:nvPr/>
        </p:nvSpPr>
        <p:spPr>
          <a:xfrm>
            <a:off x="2206278" y="460523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B63F8F73-4032-48F0-9084-9730FA624F3F}"/>
              </a:ext>
            </a:extLst>
          </p:cNvPr>
          <p:cNvSpPr/>
          <p:nvPr/>
        </p:nvSpPr>
        <p:spPr>
          <a:xfrm>
            <a:off x="2663477" y="460523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AB3E2926-17AA-4061-B7F6-26A0406F8450}"/>
              </a:ext>
            </a:extLst>
          </p:cNvPr>
          <p:cNvSpPr/>
          <p:nvPr/>
        </p:nvSpPr>
        <p:spPr>
          <a:xfrm>
            <a:off x="3120676" y="460523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DEFC93B3-B97A-42E0-91A0-86EF3BACDBC9}"/>
              </a:ext>
            </a:extLst>
          </p:cNvPr>
          <p:cNvSpPr/>
          <p:nvPr/>
        </p:nvSpPr>
        <p:spPr>
          <a:xfrm>
            <a:off x="3577875" y="460523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79BCD3D7-E6E5-4ADA-8998-2B569B31431A}"/>
              </a:ext>
            </a:extLst>
          </p:cNvPr>
          <p:cNvSpPr/>
          <p:nvPr/>
        </p:nvSpPr>
        <p:spPr>
          <a:xfrm>
            <a:off x="4035074" y="460523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8DD58F22-4B25-4DFF-92F6-5C914D79F830}"/>
              </a:ext>
            </a:extLst>
          </p:cNvPr>
          <p:cNvSpPr/>
          <p:nvPr/>
        </p:nvSpPr>
        <p:spPr>
          <a:xfrm>
            <a:off x="1291880" y="460523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34153D97-CDC9-4914-BEC9-1D10EB5FC0B5}"/>
              </a:ext>
            </a:extLst>
          </p:cNvPr>
          <p:cNvSpPr/>
          <p:nvPr/>
        </p:nvSpPr>
        <p:spPr>
          <a:xfrm>
            <a:off x="1749079" y="460523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EF3AC00F-6B1D-4661-9538-B76AA18A4A71}"/>
              </a:ext>
            </a:extLst>
          </p:cNvPr>
          <p:cNvSpPr/>
          <p:nvPr/>
        </p:nvSpPr>
        <p:spPr>
          <a:xfrm>
            <a:off x="2206278" y="460523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2F97981D-C47F-440E-B506-95B74CC3F26D}"/>
              </a:ext>
            </a:extLst>
          </p:cNvPr>
          <p:cNvSpPr/>
          <p:nvPr/>
        </p:nvSpPr>
        <p:spPr>
          <a:xfrm>
            <a:off x="2663477" y="460523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95F1CABB-EE48-42D1-A410-5FF9A4100FEE}"/>
              </a:ext>
            </a:extLst>
          </p:cNvPr>
          <p:cNvSpPr/>
          <p:nvPr/>
        </p:nvSpPr>
        <p:spPr>
          <a:xfrm>
            <a:off x="3120676" y="460523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E7704488-08D9-4566-AD46-6D6736F3F94B}"/>
              </a:ext>
            </a:extLst>
          </p:cNvPr>
          <p:cNvSpPr/>
          <p:nvPr/>
        </p:nvSpPr>
        <p:spPr>
          <a:xfrm>
            <a:off x="3577875" y="460523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6D54A349-7249-444C-AFD3-7E693F666CEB}"/>
              </a:ext>
            </a:extLst>
          </p:cNvPr>
          <p:cNvSpPr/>
          <p:nvPr/>
        </p:nvSpPr>
        <p:spPr>
          <a:xfrm>
            <a:off x="4035074" y="460523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4CCC368D-049B-4926-9232-3EDEA1E79F3E}"/>
              </a:ext>
            </a:extLst>
          </p:cNvPr>
          <p:cNvSpPr/>
          <p:nvPr/>
        </p:nvSpPr>
        <p:spPr>
          <a:xfrm>
            <a:off x="1188237" y="2915899"/>
            <a:ext cx="3383764" cy="498729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D6648853-7945-4A19-B4A5-7BF14090BE42}"/>
              </a:ext>
            </a:extLst>
          </p:cNvPr>
          <p:cNvSpPr/>
          <p:nvPr/>
        </p:nvSpPr>
        <p:spPr>
          <a:xfrm>
            <a:off x="1188236" y="3461589"/>
            <a:ext cx="3383764" cy="498729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843B50A4-4F8A-42A8-B9F5-FDC0D7C4D99D}"/>
              </a:ext>
            </a:extLst>
          </p:cNvPr>
          <p:cNvSpPr/>
          <p:nvPr/>
        </p:nvSpPr>
        <p:spPr>
          <a:xfrm>
            <a:off x="1188237" y="4009331"/>
            <a:ext cx="3383764" cy="498729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B7EBFA66-D2E4-4490-B803-1AED553A76BC}"/>
              </a:ext>
            </a:extLst>
          </p:cNvPr>
          <p:cNvSpPr/>
          <p:nvPr/>
        </p:nvSpPr>
        <p:spPr>
          <a:xfrm>
            <a:off x="1188237" y="4562349"/>
            <a:ext cx="3383764" cy="498729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3F5DE6D2-9542-443B-BF68-A6006AE13F89}"/>
              </a:ext>
            </a:extLst>
          </p:cNvPr>
          <p:cNvSpPr/>
          <p:nvPr/>
        </p:nvSpPr>
        <p:spPr>
          <a:xfrm rot="5400000">
            <a:off x="378360" y="3780015"/>
            <a:ext cx="2250111" cy="432000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Rectangle: Rounded Corners 81">
            <a:extLst>
              <a:ext uri="{FF2B5EF4-FFF2-40B4-BE49-F238E27FC236}">
                <a16:creationId xmlns:a16="http://schemas.microsoft.com/office/drawing/2014/main" id="{09850FDE-229B-4AB7-BE4F-355158516752}"/>
              </a:ext>
            </a:extLst>
          </p:cNvPr>
          <p:cNvSpPr/>
          <p:nvPr/>
        </p:nvSpPr>
        <p:spPr>
          <a:xfrm rot="5400000">
            <a:off x="831663" y="3780015"/>
            <a:ext cx="2250111" cy="432000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Rectangle: Rounded Corners 82">
            <a:extLst>
              <a:ext uri="{FF2B5EF4-FFF2-40B4-BE49-F238E27FC236}">
                <a16:creationId xmlns:a16="http://schemas.microsoft.com/office/drawing/2014/main" id="{C85EAB00-5208-4426-AB58-F46193A4EAA3}"/>
              </a:ext>
            </a:extLst>
          </p:cNvPr>
          <p:cNvSpPr/>
          <p:nvPr/>
        </p:nvSpPr>
        <p:spPr>
          <a:xfrm rot="5400000">
            <a:off x="1288598" y="3778975"/>
            <a:ext cx="2250111" cy="432000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Rectangle: Rounded Corners 83">
            <a:extLst>
              <a:ext uri="{FF2B5EF4-FFF2-40B4-BE49-F238E27FC236}">
                <a16:creationId xmlns:a16="http://schemas.microsoft.com/office/drawing/2014/main" id="{0F16DF3B-D7D5-4C7A-B4F6-98D9F188B398}"/>
              </a:ext>
            </a:extLst>
          </p:cNvPr>
          <p:cNvSpPr/>
          <p:nvPr/>
        </p:nvSpPr>
        <p:spPr>
          <a:xfrm rot="5400000">
            <a:off x="1742412" y="3777935"/>
            <a:ext cx="2250111" cy="432000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Rectangle: Rounded Corners 84">
            <a:extLst>
              <a:ext uri="{FF2B5EF4-FFF2-40B4-BE49-F238E27FC236}">
                <a16:creationId xmlns:a16="http://schemas.microsoft.com/office/drawing/2014/main" id="{26099411-7B54-4A8A-8C52-8AB4F6E30B03}"/>
              </a:ext>
            </a:extLst>
          </p:cNvPr>
          <p:cNvSpPr/>
          <p:nvPr/>
        </p:nvSpPr>
        <p:spPr>
          <a:xfrm rot="5400000">
            <a:off x="2202468" y="3776895"/>
            <a:ext cx="2250111" cy="432000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5244F199-0061-414C-93AE-9BAC88A63C29}"/>
              </a:ext>
            </a:extLst>
          </p:cNvPr>
          <p:cNvSpPr/>
          <p:nvPr/>
        </p:nvSpPr>
        <p:spPr>
          <a:xfrm rot="5400000">
            <a:off x="2656282" y="3775855"/>
            <a:ext cx="2250111" cy="432000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CA1AA38D-BEAC-49E8-ABD5-46D088918E20}"/>
              </a:ext>
            </a:extLst>
          </p:cNvPr>
          <p:cNvSpPr/>
          <p:nvPr/>
        </p:nvSpPr>
        <p:spPr>
          <a:xfrm rot="5400000">
            <a:off x="3116338" y="3774815"/>
            <a:ext cx="2250111" cy="432000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03ABC647-7B48-4CD9-8CB0-C4D3AD287FA6}"/>
                  </a:ext>
                </a:extLst>
              </p:cNvPr>
              <p:cNvSpPr/>
              <p:nvPr/>
            </p:nvSpPr>
            <p:spPr>
              <a:xfrm>
                <a:off x="5307837" y="3898979"/>
                <a:ext cx="209544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28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÷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7 </a:t>
                </a:r>
              </a:p>
            </p:txBody>
          </p:sp>
        </mc:Choice>
        <mc:Fallback xmlns=""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03ABC647-7B48-4CD9-8CB0-C4D3AD287F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7837" y="3898979"/>
                <a:ext cx="2095445" cy="584775"/>
              </a:xfrm>
              <a:prstGeom prst="rect">
                <a:avLst/>
              </a:prstGeom>
              <a:blipFill>
                <a:blip r:embed="rId4"/>
                <a:stretch>
                  <a:fillRect l="-7580" t="-12500" r="-6706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22FA013B-E3D1-4EB2-9D5A-314841A1D77B}"/>
                  </a:ext>
                </a:extLst>
              </p:cNvPr>
              <p:cNvSpPr/>
              <p:nvPr/>
            </p:nvSpPr>
            <p:spPr>
              <a:xfrm>
                <a:off x="5307837" y="4340826"/>
                <a:ext cx="209544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28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÷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 </a:t>
                </a:r>
              </a:p>
            </p:txBody>
          </p:sp>
        </mc:Choice>
        <mc:Fallback xmlns=""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22FA013B-E3D1-4EB2-9D5A-314841A1D7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7837" y="4340826"/>
                <a:ext cx="2095445" cy="584775"/>
              </a:xfrm>
              <a:prstGeom prst="rect">
                <a:avLst/>
              </a:prstGeom>
              <a:blipFill>
                <a:blip r:embed="rId5"/>
                <a:stretch>
                  <a:fillRect l="-7580" t="-12500" r="-6706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Heptagon 91">
            <a:extLst>
              <a:ext uri="{FF2B5EF4-FFF2-40B4-BE49-F238E27FC236}">
                <a16:creationId xmlns:a16="http://schemas.microsoft.com/office/drawing/2014/main" id="{A5E2B8D2-58D7-446A-B53D-B4E9D7D689CF}"/>
              </a:ext>
            </a:extLst>
          </p:cNvPr>
          <p:cNvSpPr/>
          <p:nvPr/>
        </p:nvSpPr>
        <p:spPr>
          <a:xfrm>
            <a:off x="1823525" y="955115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Heptagon 92">
            <a:extLst>
              <a:ext uri="{FF2B5EF4-FFF2-40B4-BE49-F238E27FC236}">
                <a16:creationId xmlns:a16="http://schemas.microsoft.com/office/drawing/2014/main" id="{05D9A3CF-C354-4354-BCFB-12630CB17018}"/>
              </a:ext>
            </a:extLst>
          </p:cNvPr>
          <p:cNvSpPr/>
          <p:nvPr/>
        </p:nvSpPr>
        <p:spPr>
          <a:xfrm>
            <a:off x="3228992" y="951622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Heptagon 93">
            <a:extLst>
              <a:ext uri="{FF2B5EF4-FFF2-40B4-BE49-F238E27FC236}">
                <a16:creationId xmlns:a16="http://schemas.microsoft.com/office/drawing/2014/main" id="{603CAC8C-3D3E-4FF7-8EA8-25979E72BF91}"/>
              </a:ext>
            </a:extLst>
          </p:cNvPr>
          <p:cNvSpPr/>
          <p:nvPr/>
        </p:nvSpPr>
        <p:spPr>
          <a:xfrm>
            <a:off x="4634459" y="948129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Heptagon 94">
            <a:extLst>
              <a:ext uri="{FF2B5EF4-FFF2-40B4-BE49-F238E27FC236}">
                <a16:creationId xmlns:a16="http://schemas.microsoft.com/office/drawing/2014/main" id="{F8A1F3DB-3FE3-4940-B0BC-5B6BB86A7CB1}"/>
              </a:ext>
            </a:extLst>
          </p:cNvPr>
          <p:cNvSpPr/>
          <p:nvPr/>
        </p:nvSpPr>
        <p:spPr>
          <a:xfrm>
            <a:off x="6039926" y="944636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71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5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500"/>
                            </p:stCondLst>
                            <p:childTnLst>
                              <p:par>
                                <p:cTn id="1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3000"/>
                            </p:stCondLst>
                            <p:childTnLst>
                              <p:par>
                                <p:cTn id="1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7" grpId="0"/>
      <p:bldP spid="58" grpId="0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90" grpId="0"/>
      <p:bldP spid="9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ptagon 1">
            <a:extLst>
              <a:ext uri="{FF2B5EF4-FFF2-40B4-BE49-F238E27FC236}">
                <a16:creationId xmlns:a16="http://schemas.microsoft.com/office/drawing/2014/main" id="{676EC469-ACBA-4787-8600-F19A265283E6}"/>
              </a:ext>
            </a:extLst>
          </p:cNvPr>
          <p:cNvSpPr/>
          <p:nvPr/>
        </p:nvSpPr>
        <p:spPr>
          <a:xfrm>
            <a:off x="1823525" y="955115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Heptagon 2">
            <a:extLst>
              <a:ext uri="{FF2B5EF4-FFF2-40B4-BE49-F238E27FC236}">
                <a16:creationId xmlns:a16="http://schemas.microsoft.com/office/drawing/2014/main" id="{50018EFD-AE83-4D66-BF48-4E685755DE28}"/>
              </a:ext>
            </a:extLst>
          </p:cNvPr>
          <p:cNvSpPr/>
          <p:nvPr/>
        </p:nvSpPr>
        <p:spPr>
          <a:xfrm>
            <a:off x="3228992" y="951622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Heptagon 3">
            <a:extLst>
              <a:ext uri="{FF2B5EF4-FFF2-40B4-BE49-F238E27FC236}">
                <a16:creationId xmlns:a16="http://schemas.microsoft.com/office/drawing/2014/main" id="{034EABBB-BEEB-406C-8BE1-B26360BFB2D2}"/>
              </a:ext>
            </a:extLst>
          </p:cNvPr>
          <p:cNvSpPr/>
          <p:nvPr/>
        </p:nvSpPr>
        <p:spPr>
          <a:xfrm>
            <a:off x="4634459" y="948129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Heptagon 4">
            <a:extLst>
              <a:ext uri="{FF2B5EF4-FFF2-40B4-BE49-F238E27FC236}">
                <a16:creationId xmlns:a16="http://schemas.microsoft.com/office/drawing/2014/main" id="{83763364-C0C4-413D-9175-971A63A4959C}"/>
              </a:ext>
            </a:extLst>
          </p:cNvPr>
          <p:cNvSpPr/>
          <p:nvPr/>
        </p:nvSpPr>
        <p:spPr>
          <a:xfrm>
            <a:off x="6039926" y="944636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E8A506B-5763-4013-9C90-E64D570517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323592"/>
              </p:ext>
            </p:extLst>
          </p:nvPr>
        </p:nvGraphicFramePr>
        <p:xfrm>
          <a:off x="1461542" y="3058160"/>
          <a:ext cx="6048000" cy="5429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000">
                  <a:extLst>
                    <a:ext uri="{9D8B030D-6E8A-4147-A177-3AD203B41FA5}">
                      <a16:colId xmlns:a16="http://schemas.microsoft.com/office/drawing/2014/main" val="1935481155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1661620614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470257946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1384983729"/>
                    </a:ext>
                  </a:extLst>
                </a:gridCol>
              </a:tblGrid>
              <a:tr h="54299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84318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6974CB5-E4C1-47C0-8832-F948C7415D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402144"/>
              </p:ext>
            </p:extLst>
          </p:nvPr>
        </p:nvGraphicFramePr>
        <p:xfrm>
          <a:off x="1461542" y="3058160"/>
          <a:ext cx="4536000" cy="5429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000">
                  <a:extLst>
                    <a:ext uri="{9D8B030D-6E8A-4147-A177-3AD203B41FA5}">
                      <a16:colId xmlns:a16="http://schemas.microsoft.com/office/drawing/2014/main" val="1935481155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1661620614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1684818231"/>
                    </a:ext>
                  </a:extLst>
                </a:gridCol>
              </a:tblGrid>
              <a:tr h="54299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843182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A4AAD5E-CC75-4326-BDEC-031999043A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093117"/>
              </p:ext>
            </p:extLst>
          </p:nvPr>
        </p:nvGraphicFramePr>
        <p:xfrm>
          <a:off x="1461542" y="3058160"/>
          <a:ext cx="3024000" cy="5429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000">
                  <a:extLst>
                    <a:ext uri="{9D8B030D-6E8A-4147-A177-3AD203B41FA5}">
                      <a16:colId xmlns:a16="http://schemas.microsoft.com/office/drawing/2014/main" val="1935481155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1661620614"/>
                    </a:ext>
                  </a:extLst>
                </a:gridCol>
              </a:tblGrid>
              <a:tr h="54299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84318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14A127E-0275-45EB-957D-E731EA27BC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44670"/>
              </p:ext>
            </p:extLst>
          </p:nvPr>
        </p:nvGraphicFramePr>
        <p:xfrm>
          <a:off x="1461542" y="3058160"/>
          <a:ext cx="1513080" cy="5429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3080">
                  <a:extLst>
                    <a:ext uri="{9D8B030D-6E8A-4147-A177-3AD203B41FA5}">
                      <a16:colId xmlns:a16="http://schemas.microsoft.com/office/drawing/2014/main" val="1935481155"/>
                    </a:ext>
                  </a:extLst>
                </a:gridCol>
              </a:tblGrid>
              <a:tr h="54299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84318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39EB728C-274A-4A18-B5E1-66EE5BCFB20F}"/>
              </a:ext>
            </a:extLst>
          </p:cNvPr>
          <p:cNvSpPr txBox="1"/>
          <p:nvPr/>
        </p:nvSpPr>
        <p:spPr>
          <a:xfrm>
            <a:off x="2036880" y="3039195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4AD6B5-6763-42ED-A35B-27D98E28B3F7}"/>
              </a:ext>
            </a:extLst>
          </p:cNvPr>
          <p:cNvSpPr txBox="1"/>
          <p:nvPr/>
        </p:nvSpPr>
        <p:spPr>
          <a:xfrm>
            <a:off x="3540174" y="3039195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AB4928-5A5F-4C78-8C82-847D54A10F6D}"/>
              </a:ext>
            </a:extLst>
          </p:cNvPr>
          <p:cNvSpPr txBox="1"/>
          <p:nvPr/>
        </p:nvSpPr>
        <p:spPr>
          <a:xfrm>
            <a:off x="5066986" y="3039195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AF73C0-CC1F-4BAB-BA65-A723204244FA}"/>
              </a:ext>
            </a:extLst>
          </p:cNvPr>
          <p:cNvSpPr txBox="1"/>
          <p:nvPr/>
        </p:nvSpPr>
        <p:spPr>
          <a:xfrm>
            <a:off x="6559386" y="3039195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EAE5640D-8236-47AB-B26C-BBFD259BDB2C}"/>
              </a:ext>
            </a:extLst>
          </p:cNvPr>
          <p:cNvSpPr/>
          <p:nvPr/>
        </p:nvSpPr>
        <p:spPr>
          <a:xfrm rot="5400000">
            <a:off x="4351091" y="-197149"/>
            <a:ext cx="268902" cy="60480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3F5754-045E-4436-BF1E-A72A004B9AA8}"/>
              </a:ext>
            </a:extLst>
          </p:cNvPr>
          <p:cNvSpPr txBox="1"/>
          <p:nvPr/>
        </p:nvSpPr>
        <p:spPr>
          <a:xfrm>
            <a:off x="4193061" y="2122870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5C61267-951B-4B6A-9491-454DA327A855}"/>
                  </a:ext>
                </a:extLst>
              </p:cNvPr>
              <p:cNvSpPr txBox="1"/>
              <p:nvPr/>
            </p:nvSpPr>
            <p:spPr>
              <a:xfrm>
                <a:off x="1976294" y="4066484"/>
                <a:ext cx="21249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28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5C61267-951B-4B6A-9491-454DA327A8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6294" y="4066484"/>
                <a:ext cx="2124947" cy="584775"/>
              </a:xfrm>
              <a:prstGeom prst="rect">
                <a:avLst/>
              </a:prstGeom>
              <a:blipFill>
                <a:blip r:embed="rId2"/>
                <a:stretch>
                  <a:fillRect l="-7163" t="-12500" r="-287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7A68306-C84D-4D38-9A15-4420FBC1DF0C}"/>
                  </a:ext>
                </a:extLst>
              </p:cNvPr>
              <p:cNvSpPr txBox="1"/>
              <p:nvPr/>
            </p:nvSpPr>
            <p:spPr>
              <a:xfrm>
                <a:off x="1976294" y="4651496"/>
                <a:ext cx="21249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4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28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7A68306-C84D-4D38-9A15-4420FBC1DF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6294" y="4651496"/>
                <a:ext cx="2124947" cy="584775"/>
              </a:xfrm>
              <a:prstGeom prst="rect">
                <a:avLst/>
              </a:prstGeom>
              <a:blipFill>
                <a:blip r:embed="rId3"/>
                <a:stretch>
                  <a:fillRect l="-7163" t="-12500" r="-287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3346F33-8A13-4AB4-B88E-C143337503FC}"/>
                  </a:ext>
                </a:extLst>
              </p:cNvPr>
              <p:cNvSpPr txBox="1"/>
              <p:nvPr/>
            </p:nvSpPr>
            <p:spPr>
              <a:xfrm>
                <a:off x="4977452" y="4070355"/>
                <a:ext cx="253209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28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3346F33-8A13-4AB4-B88E-C14333750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7452" y="4070355"/>
                <a:ext cx="2532090" cy="584775"/>
              </a:xfrm>
              <a:prstGeom prst="rect">
                <a:avLst/>
              </a:prstGeom>
              <a:blipFill>
                <a:blip r:embed="rId4"/>
                <a:stretch>
                  <a:fillRect l="-6265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A886A2B-918F-4B90-880D-BAFA233E1C93}"/>
                  </a:ext>
                </a:extLst>
              </p:cNvPr>
              <p:cNvSpPr txBox="1"/>
              <p:nvPr/>
            </p:nvSpPr>
            <p:spPr>
              <a:xfrm>
                <a:off x="4977452" y="4655367"/>
                <a:ext cx="245063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28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A886A2B-918F-4B90-880D-BAFA233E1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7452" y="4655367"/>
                <a:ext cx="2450637" cy="584775"/>
              </a:xfrm>
              <a:prstGeom prst="rect">
                <a:avLst/>
              </a:prstGeom>
              <a:blipFill>
                <a:blip r:embed="rId5"/>
                <a:stretch>
                  <a:fillRect l="-6468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9E701CAB-005F-4B03-A6E9-D67E576E05F7}"/>
              </a:ext>
            </a:extLst>
          </p:cNvPr>
          <p:cNvSpPr txBox="1"/>
          <p:nvPr/>
        </p:nvSpPr>
        <p:spPr>
          <a:xfrm>
            <a:off x="6646565" y="4066484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E7648A2-1599-4616-8CA8-B0B030C3324A}"/>
              </a:ext>
            </a:extLst>
          </p:cNvPr>
          <p:cNvSpPr txBox="1"/>
          <p:nvPr/>
        </p:nvSpPr>
        <p:spPr>
          <a:xfrm>
            <a:off x="6660367" y="4651259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006192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0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6" presetClass="emph" presetSubtype="0" repeatCount="2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5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26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26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3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000"/>
                            </p:stCondLst>
                            <p:childTnLst>
                              <p:par>
                                <p:cTn id="135" presetID="26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4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0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3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10" grpId="0"/>
      <p:bldP spid="10" grpId="1"/>
      <p:bldP spid="10" grpId="2"/>
      <p:bldP spid="11" grpId="0"/>
      <p:bldP spid="11" grpId="1"/>
      <p:bldP spid="12" grpId="0"/>
      <p:bldP spid="12" grpId="1"/>
      <p:bldP spid="13" grpId="0"/>
      <p:bldP spid="13" grpId="1"/>
      <p:bldP spid="14" grpId="0" animBg="1"/>
      <p:bldP spid="15" grpId="0"/>
      <p:bldP spid="15" grpId="1"/>
      <p:bldP spid="15" grpId="2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EC9985E-19AC-4216-894C-6CCC28828D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3612" y="1711487"/>
            <a:ext cx="4010585" cy="460121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768BB65-056E-4185-A22D-9FAEE0122615}"/>
              </a:ext>
            </a:extLst>
          </p:cNvPr>
          <p:cNvSpPr txBox="1"/>
          <p:nvPr/>
        </p:nvSpPr>
        <p:spPr>
          <a:xfrm>
            <a:off x="609600" y="397565"/>
            <a:ext cx="6546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Complete question 1 on your worksheet.</a:t>
            </a:r>
          </a:p>
        </p:txBody>
      </p:sp>
    </p:spTree>
    <p:extLst>
      <p:ext uri="{BB962C8B-B14F-4D97-AF65-F5344CB8AC3E}">
        <p14:creationId xmlns:p14="http://schemas.microsoft.com/office/powerpoint/2010/main" val="47505044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1|10.6|23.6|9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1|10.6|23.6|9.8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522d4c35-b548-4432-90ae-af4376e1c4b4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3F74D80-BD60-45EC-9E52-7D38BA7C4D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22029</TotalTime>
  <Words>682</Words>
  <Application>Microsoft Office PowerPoint</Application>
  <PresentationFormat>On-screen Show (4:3)</PresentationFormat>
  <Paragraphs>173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questions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Kat Lamb</cp:lastModifiedBy>
  <cp:revision>278</cp:revision>
  <dcterms:created xsi:type="dcterms:W3CDTF">2019-07-05T11:02:13Z</dcterms:created>
  <dcterms:modified xsi:type="dcterms:W3CDTF">2021-12-02T14:50:35Z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