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64ba51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64ba51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764ba51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764ba51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764ba518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764ba518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41194a96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41194a96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41194a96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41194a96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764ba518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764ba518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vereading4kids.co.uk/book/10147/Stuart-Little-by-E-B-Whit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Stuart Little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EB White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 to ‘said the doctor cheerfully, as he left’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3"/>
              </a:rPr>
              <a:t>https://www.lovereading4kids.co.uk/book/10147/Stuart-Little-by-E-B-White.html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Start		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What was strange about Stuart?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What is Stuart’s surname?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What three things does Stuart keep in his pockets?</a:t>
            </a:r>
            <a:endParaRPr sz="2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Vocabulary Check		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carrying a small </a:t>
            </a:r>
            <a:r>
              <a:rPr lang="en-GB" sz="2000" b="1" u="sng">
                <a:solidFill>
                  <a:srgbClr val="333333"/>
                </a:solidFill>
              </a:rPr>
              <a:t>cane</a:t>
            </a:r>
            <a:endParaRPr sz="2000" b="1" u="sng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he could climb lamps by </a:t>
            </a:r>
            <a:r>
              <a:rPr lang="en-GB" sz="2000" b="1" u="sng">
                <a:solidFill>
                  <a:srgbClr val="333333"/>
                </a:solidFill>
              </a:rPr>
              <a:t>shinnying</a:t>
            </a:r>
            <a:r>
              <a:rPr lang="en-GB" sz="2000">
                <a:solidFill>
                  <a:srgbClr val="333333"/>
                </a:solidFill>
              </a:rPr>
              <a:t> up the </a:t>
            </a:r>
            <a:r>
              <a:rPr lang="en-GB" sz="2000" b="1" u="sng">
                <a:solidFill>
                  <a:srgbClr val="333333"/>
                </a:solidFill>
              </a:rPr>
              <a:t>cord</a:t>
            </a:r>
            <a:endParaRPr sz="2000" b="1" u="sng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made him a </a:t>
            </a:r>
            <a:r>
              <a:rPr lang="en-GB" sz="2000" b="1" u="sng">
                <a:solidFill>
                  <a:srgbClr val="333333"/>
                </a:solidFill>
              </a:rPr>
              <a:t>worsted</a:t>
            </a:r>
            <a:r>
              <a:rPr lang="en-GB" sz="2000">
                <a:solidFill>
                  <a:srgbClr val="333333"/>
                </a:solidFill>
              </a:rPr>
              <a:t> suit 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his </a:t>
            </a:r>
            <a:r>
              <a:rPr lang="en-GB" sz="2000" b="1" u="sng">
                <a:solidFill>
                  <a:srgbClr val="333333"/>
                </a:solidFill>
              </a:rPr>
              <a:t>handkerchief</a:t>
            </a:r>
            <a:endParaRPr sz="2000" b="1" u="sng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looked into his ears </a:t>
            </a:r>
            <a:r>
              <a:rPr lang="en-GB" sz="2000" b="1" u="sng">
                <a:solidFill>
                  <a:srgbClr val="333333"/>
                </a:solidFill>
              </a:rPr>
              <a:t>solemnly</a:t>
            </a:r>
            <a:endParaRPr sz="2000" b="1" u="sng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400"/>
              </a:spcAft>
              <a:buNone/>
            </a:pPr>
            <a:endParaRPr sz="2000">
              <a:solidFill>
                <a:srgbClr val="333333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1725" y="286800"/>
            <a:ext cx="1350626" cy="135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454" y="1813176"/>
            <a:ext cx="1528224" cy="16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2826" y="2830824"/>
            <a:ext cx="1794701" cy="120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7725" y="3316175"/>
            <a:ext cx="1723975" cy="17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i="1"/>
              <a:t>When Mrs Frederick C. Little’s second son arrived, everybody noticed that he was not much bigger than a mouse.</a:t>
            </a:r>
            <a:endParaRPr sz="3000" i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/>
              <a:t>Why do you think everyone noticed this?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/>
              <a:t>The Littles don’t seem at all bothered that Stuart is a mouse.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What does this tell us about them?</a:t>
            </a:r>
            <a:endParaRPr sz="300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i="1"/>
              <a:t>‘the pleasant, shy manner of a mouse’</a:t>
            </a:r>
            <a:endParaRPr sz="3000" i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Why do you think the author describes mice as pleasant and shy?</a:t>
            </a:r>
            <a:endParaRPr sz="3000"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i="1"/>
              <a:t>“Feed him up!” said the doctor.</a:t>
            </a:r>
            <a:endParaRPr sz="3000" i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/>
              <a:t>What does this mean?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/>
              <a:t>How would Stuart benefit from being ‘fed up’?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Solo Work 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Choose one word to describe the Little family and explain your choice of word.</a:t>
            </a:r>
            <a:endParaRPr sz="30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349" y="-126726"/>
            <a:ext cx="2006704" cy="200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On-screen Show (16:9)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Stuart Little</vt:lpstr>
      <vt:lpstr>Quick Start  </vt:lpstr>
      <vt:lpstr>Vocabulary Check  </vt:lpstr>
      <vt:lpstr>Individual Thinking</vt:lpstr>
      <vt:lpstr>Partnered Talk</vt:lpstr>
      <vt:lpstr>Partnered Talk</vt:lpstr>
      <vt:lpstr>Individual Thinking</vt:lpstr>
      <vt:lpstr>Solo 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Stuart Little</dc:title>
  <dc:creator>Deborah Hamilton</dc:creator>
  <cp:lastModifiedBy>Debbie Hamilton</cp:lastModifiedBy>
  <cp:revision>1</cp:revision>
  <dcterms:modified xsi:type="dcterms:W3CDTF">2021-11-09T08:29:35Z</dcterms:modified>
</cp:coreProperties>
</file>