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6" r:id="rId9"/>
    <p:sldId id="268" r:id="rId10"/>
    <p:sldId id="265" r:id="rId11"/>
    <p:sldId id="277" r:id="rId12"/>
    <p:sldId id="278" r:id="rId13"/>
    <p:sldId id="270" r:id="rId14"/>
    <p:sldId id="271" r:id="rId15"/>
    <p:sldId id="272" r:id="rId16"/>
    <p:sldId id="275" r:id="rId17"/>
    <p:sldId id="26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7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5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B41C-291D-4EDE-B01C-2F41C0B88098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bc.co.uk/bitesize/clips/z74hgk7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.uk/programmes/p0119rsp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bc.co.uk/bitesize/topics/zbssgk7/articles/zp7f8mn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bc.co.uk/bitesize/topics/zk2pb9q/articles/zmbvgwx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8622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Light</a:t>
            </a:r>
            <a:endParaRPr lang="en-GB" sz="96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188" y="2010741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This half term, our science topic is:</a:t>
            </a:r>
          </a:p>
        </p:txBody>
      </p:sp>
    </p:spTree>
    <p:extLst>
      <p:ext uri="{BB962C8B-B14F-4D97-AF65-F5344CB8AC3E}">
        <p14:creationId xmlns:p14="http://schemas.microsoft.com/office/powerpoint/2010/main" val="56619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A light source is required to see objects.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288" y="1746246"/>
            <a:ext cx="7106603" cy="40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5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36" y="3195791"/>
            <a:ext cx="2143125" cy="21431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26" y="359661"/>
            <a:ext cx="10369213" cy="4979255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Do you want to move any of your answers? Can you explain why?</a:t>
            </a:r>
          </a:p>
          <a:p>
            <a:pPr algn="l"/>
            <a:r>
              <a:rPr lang="en-GB" sz="4800" u="sng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source</a:t>
            </a:r>
            <a:r>
              <a:rPr lang="en-GB" sz="4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					   </a:t>
            </a:r>
            <a:r>
              <a:rPr lang="en-GB" sz="4800" u="sng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not a light source</a:t>
            </a:r>
          </a:p>
          <a:p>
            <a:pPr algn="l"/>
            <a:endParaRPr lang="en-GB" sz="3600" dirty="0">
              <a:solidFill>
                <a:srgbClr val="231F2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36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16" y="3641803"/>
            <a:ext cx="1880067" cy="1251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76" y="1743194"/>
            <a:ext cx="3032363" cy="1778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744" y="2733933"/>
            <a:ext cx="2101430" cy="139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607" y="4450156"/>
            <a:ext cx="1930707" cy="1719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403" y="1124273"/>
            <a:ext cx="1658568" cy="154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127" y="3646547"/>
            <a:ext cx="2547027" cy="142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747" y="5045739"/>
            <a:ext cx="2658379" cy="148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025" y="5046022"/>
            <a:ext cx="1530114" cy="1530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063" y="1217101"/>
            <a:ext cx="1746877" cy="1978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5343" y="1785241"/>
            <a:ext cx="2244265" cy="1681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0229" y="5162319"/>
            <a:ext cx="2218210" cy="1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61" y="4895826"/>
            <a:ext cx="2218210" cy="1590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239" y="2967797"/>
            <a:ext cx="2143125" cy="21431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26" y="359661"/>
            <a:ext cx="10369213" cy="4979255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Check your answers. Are there any that surprise you?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u="sng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source</a:t>
            </a:r>
            <a:r>
              <a:rPr lang="en-GB" sz="4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					   </a:t>
            </a:r>
            <a:r>
              <a:rPr lang="en-GB" sz="4800" u="sng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not a light source</a:t>
            </a:r>
          </a:p>
          <a:p>
            <a:pPr algn="l"/>
            <a:endParaRPr lang="en-GB" sz="3600" dirty="0">
              <a:solidFill>
                <a:srgbClr val="231F2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36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416" y="3641803"/>
            <a:ext cx="1880067" cy="1251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5" y="1785241"/>
            <a:ext cx="3032363" cy="1778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95" y="5204590"/>
            <a:ext cx="2101430" cy="139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008" y="1844439"/>
            <a:ext cx="1930707" cy="1719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84" y="3495014"/>
            <a:ext cx="1658568" cy="154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3444" y="3627320"/>
            <a:ext cx="2547027" cy="142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731" y="1805737"/>
            <a:ext cx="2658379" cy="148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8444" y="5072882"/>
            <a:ext cx="1530114" cy="1530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4556" y="4813684"/>
            <a:ext cx="1746877" cy="1978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9804" y="1932727"/>
            <a:ext cx="2244265" cy="16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583" y="789503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travels in a straight line.</a:t>
            </a:r>
            <a:endParaRPr lang="en-GB" sz="5800" dirty="0">
              <a:solidFill>
                <a:srgbClr val="231F2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12" y="1695450"/>
            <a:ext cx="7484745" cy="41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583" y="789503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How do our eyes detect light?</a:t>
            </a:r>
            <a:endParaRPr lang="en-GB" sz="5800" dirty="0">
              <a:solidFill>
                <a:srgbClr val="231F2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90" y="1672997"/>
            <a:ext cx="77343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2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583" y="789503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travels in straight lines. When light hits an object, it is reflected (bounces off) and enters our eyes. This is how we see the object.</a:t>
            </a: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1" y="485775"/>
            <a:ext cx="8220075" cy="1595438"/>
          </a:xfrm>
        </p:spPr>
        <p:txBody>
          <a:bodyPr/>
          <a:lstStyle/>
          <a:p>
            <a:r>
              <a:rPr lang="en-GB" altLang="en-US" sz="3200"/>
              <a:t>Science model to describe how we see</a:t>
            </a:r>
          </a:p>
        </p:txBody>
      </p:sp>
      <p:pic>
        <p:nvPicPr>
          <p:cNvPr id="20483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551" y="2754314"/>
            <a:ext cx="49053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57" y="843517"/>
            <a:ext cx="7705725" cy="4324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6914" y="5551714"/>
            <a:ext cx="8634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Fascinating fact alert!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8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954" y="1058092"/>
            <a:ext cx="6361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Tell your partner 3 things you have learnt about light.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5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337" y="802566"/>
            <a:ext cx="9668189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LO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: To know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what light is and where it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 comes from.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LO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: To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begin to use a science model to describe.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2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526" y="802566"/>
            <a:ext cx="9144000" cy="49792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Vocabulary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light 		dark/darker/darkest bright/brighter/brightest 	dim 		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light source (various) 	eye 		reflect reflective 		shiny 	dull 		shadow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block (transparent, opaque)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These are some of the words we will be using over the course of the unit.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Where do you think light comes from?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76" y="304141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357263"/>
          </a:xfrm>
        </p:spPr>
        <p:txBody>
          <a:bodyPr>
            <a:normAutofit/>
          </a:bodyPr>
          <a:lstStyle/>
          <a:p>
            <a:pPr algn="l"/>
            <a:r>
              <a:rPr lang="en-GB" sz="5400" u="sng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sources</a:t>
            </a:r>
          </a:p>
          <a:p>
            <a:pPr algn="l"/>
            <a:r>
              <a:rPr lang="en-GB" sz="58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A source of light makes light. The Sun and other stars, fires, torches and lamps all make their own light and so are examples of sources of light.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6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400" u="sng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sources</a:t>
            </a:r>
          </a:p>
          <a:p>
            <a:pPr algn="l"/>
            <a:r>
              <a:rPr lang="en-GB" sz="58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A source of light makes light. The Sun and other stars, fires, torches and lamps all make their own light and so are examples of sources of light.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762" y="284496"/>
            <a:ext cx="1914797" cy="1813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145" y="455681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66" y="4181621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007" y="4240606"/>
            <a:ext cx="1983342" cy="212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012" y="218772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Some </a:t>
            </a:r>
            <a:r>
              <a:rPr lang="en-GB" sz="58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animals, such as fireflies and glow-worms, are light sources. They make their own light to attract mates.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20" y="3673928"/>
            <a:ext cx="4364957" cy="2452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43" y="2767431"/>
            <a:ext cx="4748927" cy="30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Can you think of any other light sources?</a:t>
            </a:r>
            <a:endParaRPr lang="en-GB" sz="5800" dirty="0">
              <a:solidFill>
                <a:srgbClr val="231F2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39" y="2187072"/>
            <a:ext cx="230448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36" y="3195791"/>
            <a:ext cx="2143125" cy="21431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26" y="359661"/>
            <a:ext cx="10369213" cy="497925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Can you sort the pictures with your partner? Write your answers on your whiteboard.</a:t>
            </a:r>
          </a:p>
          <a:p>
            <a:pPr algn="l"/>
            <a:r>
              <a:rPr lang="en-GB" sz="4800" u="sng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light source</a:t>
            </a:r>
            <a:r>
              <a:rPr lang="en-GB" sz="4800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					   </a:t>
            </a:r>
            <a:r>
              <a:rPr lang="en-GB" sz="4800" u="sng" dirty="0" smtClean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not a light source</a:t>
            </a:r>
          </a:p>
          <a:p>
            <a:pPr algn="l"/>
            <a:endParaRPr lang="en-GB" sz="3600" dirty="0">
              <a:solidFill>
                <a:srgbClr val="231F2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36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16" y="3641803"/>
            <a:ext cx="1880067" cy="1251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76" y="1743194"/>
            <a:ext cx="3032363" cy="1778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744" y="2733933"/>
            <a:ext cx="2101430" cy="139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607" y="4450156"/>
            <a:ext cx="1930707" cy="1719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403" y="1124273"/>
            <a:ext cx="1658568" cy="154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127" y="3646547"/>
            <a:ext cx="2547027" cy="142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747" y="5045739"/>
            <a:ext cx="2658379" cy="148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025" y="5046022"/>
            <a:ext cx="1530114" cy="1530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063" y="1217101"/>
            <a:ext cx="1746877" cy="1978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5343" y="1785241"/>
            <a:ext cx="2244265" cy="1681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0229" y="5162319"/>
            <a:ext cx="2218210" cy="1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3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190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My Happy Ending</vt:lpstr>
      <vt:lpstr>Office Theme</vt:lpstr>
      <vt:lpstr>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model to describe how we see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63</cp:revision>
  <dcterms:created xsi:type="dcterms:W3CDTF">2021-09-11T16:25:42Z</dcterms:created>
  <dcterms:modified xsi:type="dcterms:W3CDTF">2021-10-30T13:39:36Z</dcterms:modified>
</cp:coreProperties>
</file>