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70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teracyshed.com/girlandrobot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Thursday 27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January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write instructions for how to build a junk model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72793"/>
            <a:ext cx="9144000" cy="5430129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Let’s watch the clip again. </a:t>
            </a:r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Girl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and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4" y="2433910"/>
            <a:ext cx="7122251" cy="398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What can you remember about writing instructions?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2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6500" u="sng" dirty="0" smtClean="0">
                <a:latin typeface="My Happy Ending" pitchFamily="2" charset="0"/>
                <a:ea typeface="My Happy Ending" pitchFamily="2" charset="0"/>
              </a:rPr>
              <a:t>Today’s task</a:t>
            </a:r>
          </a:p>
          <a:p>
            <a:pPr algn="l"/>
            <a:r>
              <a:rPr lang="en-GB" sz="6500" dirty="0" smtClean="0">
                <a:latin typeface="My Happy Ending" pitchFamily="2" charset="0"/>
                <a:ea typeface="My Happy Ending" pitchFamily="2" charset="0"/>
              </a:rPr>
              <a:t>Write instructions for how to build a junk model robot.</a:t>
            </a:r>
          </a:p>
          <a:p>
            <a:pPr algn="l"/>
            <a:endParaRPr lang="en-GB" sz="65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500" dirty="0" smtClean="0">
                <a:latin typeface="My Happy Ending" pitchFamily="2" charset="0"/>
                <a:ea typeface="My Happy Ending" pitchFamily="2" charset="0"/>
              </a:rPr>
              <a:t>On the next slide are some images of junk model robots to give you some ideas.</a:t>
            </a:r>
            <a:endParaRPr lang="en-GB" sz="65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929" y="474877"/>
            <a:ext cx="4127045" cy="2887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989" y="3362177"/>
            <a:ext cx="3416209" cy="3088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411" y="1204717"/>
            <a:ext cx="3251688" cy="40073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608" y="811813"/>
            <a:ext cx="3718288" cy="510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8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647113"/>
            <a:ext cx="10567850" cy="5430129"/>
          </a:xfrm>
        </p:spPr>
        <p:txBody>
          <a:bodyPr>
            <a:normAutofit/>
          </a:bodyPr>
          <a:lstStyle/>
          <a:p>
            <a:pPr algn="l"/>
            <a:r>
              <a:rPr lang="en-GB" sz="4800" u="sng" dirty="0">
                <a:latin typeface="My Happy Ending" pitchFamily="2" charset="0"/>
                <a:ea typeface="My Happy Ending" pitchFamily="2" charset="0"/>
              </a:rPr>
              <a:t>V</a:t>
            </a:r>
            <a:r>
              <a:rPr lang="en-GB" sz="4800" u="sng" dirty="0" smtClean="0">
                <a:latin typeface="My Happy Ending" pitchFamily="2" charset="0"/>
                <a:ea typeface="My Happy Ending" pitchFamily="2" charset="0"/>
              </a:rPr>
              <a:t>ocabulary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First		Next		Then		After that		Finally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carefully	slowly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		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gently		immediately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f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old 		bend		stick		cover		place		put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8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32</cp:revision>
  <dcterms:created xsi:type="dcterms:W3CDTF">2021-09-04T12:09:25Z</dcterms:created>
  <dcterms:modified xsi:type="dcterms:W3CDTF">2022-01-22T12:26:40Z</dcterms:modified>
</cp:coreProperties>
</file>