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9" r:id="rId4"/>
    <p:sldId id="270" r:id="rId5"/>
    <p:sldId id="272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22/01/2022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iteracyshed.com/girlandrobot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/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Thursday 27</a:t>
            </a:r>
            <a:r>
              <a:rPr lang="en-GB" sz="6000" u="sng" baseline="30000" dirty="0" smtClean="0">
                <a:latin typeface="My Happy Ending" pitchFamily="2" charset="0"/>
                <a:ea typeface="My Happy Ending" pitchFamily="2" charset="0"/>
              </a:rPr>
              <a:t>th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January </a:t>
            </a:r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2022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LO: To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write instructions for how to build a junk model robot</a:t>
            </a:r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72793"/>
            <a:ext cx="9144000" cy="5430129"/>
          </a:xfrm>
        </p:spPr>
        <p:txBody>
          <a:bodyPr>
            <a:normAutofit/>
          </a:bodyPr>
          <a:lstStyle/>
          <a:p>
            <a:r>
              <a:rPr lang="en-GB" sz="4400" dirty="0" smtClean="0">
                <a:latin typeface="My Happy Ending" pitchFamily="2" charset="0"/>
                <a:ea typeface="My Happy Ending" pitchFamily="2" charset="0"/>
              </a:rPr>
              <a:t>Let’s watch the clip again. </a:t>
            </a:r>
            <a:endParaRPr lang="en-GB" sz="4400" dirty="0" smtClean="0">
              <a:latin typeface="My Happy Ending" pitchFamily="2" charset="0"/>
              <a:ea typeface="My Happy Ending" pitchFamily="2" charset="0"/>
            </a:endParaRPr>
          </a:p>
          <a:p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Girl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and Robot</a:t>
            </a:r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endParaRPr lang="en-GB" dirty="0"/>
          </a:p>
        </p:txBody>
      </p:sp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874" y="2433910"/>
            <a:ext cx="7122251" cy="398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1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What can you remember about writing instructions?</a:t>
            </a:r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22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6500" u="sng" dirty="0" smtClean="0">
                <a:latin typeface="My Happy Ending" pitchFamily="2" charset="0"/>
                <a:ea typeface="My Happy Ending" pitchFamily="2" charset="0"/>
              </a:rPr>
              <a:t>Today’s task</a:t>
            </a:r>
          </a:p>
          <a:p>
            <a:pPr algn="l"/>
            <a:r>
              <a:rPr lang="en-GB" sz="6500" dirty="0" smtClean="0">
                <a:latin typeface="My Happy Ending" pitchFamily="2" charset="0"/>
                <a:ea typeface="My Happy Ending" pitchFamily="2" charset="0"/>
              </a:rPr>
              <a:t>Write instructions for how to build a junk model robot.</a:t>
            </a:r>
          </a:p>
          <a:p>
            <a:pPr algn="l"/>
            <a:endParaRPr lang="en-GB" sz="65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500" dirty="0" smtClean="0">
                <a:latin typeface="My Happy Ending" pitchFamily="2" charset="0"/>
                <a:ea typeface="My Happy Ending" pitchFamily="2" charset="0"/>
              </a:rPr>
              <a:t>On the next slide are some images of junk model robots to give you some ideas.</a:t>
            </a:r>
            <a:endParaRPr lang="en-GB" sz="65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32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3"/>
            <a:ext cx="9144000" cy="5430129"/>
          </a:xfrm>
        </p:spPr>
        <p:txBody>
          <a:bodyPr>
            <a:normAutofit/>
          </a:bodyPr>
          <a:lstStyle/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>
              <a:latin typeface="My Happy Ending" pitchFamily="2" charset="0"/>
              <a:ea typeface="My Happy Ending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2929" y="474877"/>
            <a:ext cx="4127045" cy="2887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9989" y="3362177"/>
            <a:ext cx="3416209" cy="30883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0411" y="1204717"/>
            <a:ext cx="3251688" cy="40073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608" y="811813"/>
            <a:ext cx="3718288" cy="510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281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647113"/>
            <a:ext cx="10567850" cy="5430129"/>
          </a:xfrm>
        </p:spPr>
        <p:txBody>
          <a:bodyPr>
            <a:normAutofit/>
          </a:bodyPr>
          <a:lstStyle/>
          <a:p>
            <a:pPr algn="l"/>
            <a:r>
              <a:rPr lang="en-GB" sz="4800" u="sng" dirty="0">
                <a:latin typeface="My Happy Ending" pitchFamily="2" charset="0"/>
                <a:ea typeface="My Happy Ending" pitchFamily="2" charset="0"/>
              </a:rPr>
              <a:t>V</a:t>
            </a:r>
            <a:r>
              <a:rPr lang="en-GB" sz="4800" u="sng" dirty="0" smtClean="0">
                <a:latin typeface="My Happy Ending" pitchFamily="2" charset="0"/>
                <a:ea typeface="My Happy Ending" pitchFamily="2" charset="0"/>
              </a:rPr>
              <a:t>ocabulary</a:t>
            </a: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First		Next		Then		After that		Finally</a:t>
            </a:r>
          </a:p>
          <a:p>
            <a:pPr algn="l"/>
            <a:endParaRPr lang="en-GB" sz="48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carefully	slowly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		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gently		immediately</a:t>
            </a:r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48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4800" dirty="0">
                <a:latin typeface="My Happy Ending" pitchFamily="2" charset="0"/>
                <a:ea typeface="My Happy Ending" pitchFamily="2" charset="0"/>
              </a:rPr>
              <a:t>f</a:t>
            </a:r>
            <a:r>
              <a:rPr lang="en-GB" sz="4800" dirty="0" smtClean="0">
                <a:latin typeface="My Happy Ending" pitchFamily="2" charset="0"/>
                <a:ea typeface="My Happy Ending" pitchFamily="2" charset="0"/>
              </a:rPr>
              <a:t>old 		bend		stick		cover		place		put</a:t>
            </a:r>
            <a:endParaRPr lang="en-GB" sz="48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185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66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My Happy Ending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32</cp:revision>
  <dcterms:created xsi:type="dcterms:W3CDTF">2021-09-04T12:09:25Z</dcterms:created>
  <dcterms:modified xsi:type="dcterms:W3CDTF">2022-01-22T12:26:40Z</dcterms:modified>
</cp:coreProperties>
</file>