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9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9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1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8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60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4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7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0093-97EA-48BF-B063-C7A4A926AF6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E8FF-300E-4162-8A25-DEDD98AA9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8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ew.org/read-and-watch/what-is-botanic-ar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>
                <a:latin typeface="My Happy Ending" pitchFamily="2" charset="0"/>
                <a:ea typeface="My Happy Ending" pitchFamily="2" charset="0"/>
              </a:rPr>
              <a:t>Art</a:t>
            </a:r>
            <a:endParaRPr lang="en-GB" sz="96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66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4" name="AutoShape 2" descr="Reusable Telescopic Straws Folding Drinking Straws with Aluminum Case,  Silicone Cover,and Cleaning Brush and Carabiner,Box Packing. (Sliver2):  Amazon.co.uk: Kitchen &amp;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45" y="226007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864" y="2507457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8409"/>
            <a:ext cx="9144000" cy="1372643"/>
          </a:xfrm>
        </p:spPr>
        <p:txBody>
          <a:bodyPr>
            <a:normAutofit fontScale="90000"/>
          </a:bodyPr>
          <a:lstStyle/>
          <a:p>
            <a:pPr algn="l"/>
            <a:r>
              <a:rPr lang="en-GB" sz="9600" dirty="0" smtClean="0">
                <a:latin typeface="My Happy Ending" pitchFamily="2" charset="0"/>
                <a:ea typeface="My Happy Ending" pitchFamily="2" charset="0"/>
              </a:rPr>
              <a:t>Botanical Art</a:t>
            </a:r>
            <a:endParaRPr lang="en-GB" sz="96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73683"/>
            <a:ext cx="9144000" cy="386991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Last week, we started learning about botanical art. We went outside to draw plants and flowers just using our lead pencils. We looked at the plants very carefully and included a lot of detail. </a:t>
            </a:r>
          </a:p>
          <a:p>
            <a:pPr algn="l"/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We are going to continue this week by doing some more plant or flower illustrations, but this time we will use colour.</a:t>
            </a:r>
          </a:p>
          <a:p>
            <a:pPr algn="l"/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First of all, let’s have a quick recap…</a:t>
            </a:r>
            <a:endParaRPr lang="en-GB" sz="6600" dirty="0" smtClean="0">
              <a:latin typeface="My Happy Ending" pitchFamily="2" charset="0"/>
              <a:ea typeface="My Happy Ending" pitchFamily="2" charset="0"/>
            </a:endParaRPr>
          </a:p>
          <a:p>
            <a:endParaRPr lang="en-GB" sz="66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8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3046"/>
            <a:ext cx="9144000" cy="4624754"/>
          </a:xfrm>
        </p:spPr>
        <p:txBody>
          <a:bodyPr>
            <a:noAutofit/>
          </a:bodyPr>
          <a:lstStyle/>
          <a:p>
            <a:pPr algn="l"/>
            <a:r>
              <a:rPr lang="en-GB" sz="4800" u="sng" dirty="0" smtClean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Vocabulary</a:t>
            </a:r>
            <a:r>
              <a:rPr lang="en-GB" sz="4800" u="sng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: </a:t>
            </a:r>
          </a:p>
          <a:p>
            <a:pPr algn="l"/>
            <a:endParaRPr lang="en-GB" sz="4800" dirty="0" smtClean="0">
              <a:solidFill>
                <a:srgbClr val="000000"/>
              </a:solidFill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4800" dirty="0" smtClean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Botany </a:t>
            </a:r>
            <a:r>
              <a:rPr lang="en-GB" sz="48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- the scientific study of plants</a:t>
            </a:r>
          </a:p>
          <a:p>
            <a:pPr algn="l"/>
            <a:r>
              <a:rPr lang="en-GB" sz="48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Botanical - something that is related to botany</a:t>
            </a:r>
          </a:p>
          <a:p>
            <a:pPr algn="l"/>
            <a:r>
              <a:rPr lang="en-GB" sz="48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Botanical artist - someone who records and documents the details of plants by drawing and painting them.</a:t>
            </a:r>
          </a:p>
          <a:p>
            <a:pPr algn="l"/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5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3046"/>
            <a:ext cx="9144000" cy="4624754"/>
          </a:xfrm>
        </p:spPr>
        <p:txBody>
          <a:bodyPr>
            <a:normAutofit/>
          </a:bodyPr>
          <a:lstStyle/>
          <a:p>
            <a:endParaRPr lang="en-GB" sz="66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244" y="633046"/>
            <a:ext cx="7301460" cy="46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7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3046"/>
            <a:ext cx="9144000" cy="4624754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This is Yvonne </a:t>
            </a:r>
            <a:r>
              <a:rPr lang="en-GB" sz="6600" dirty="0">
                <a:latin typeface="My Happy Ending" pitchFamily="2" charset="0"/>
                <a:ea typeface="My Happy Ending" pitchFamily="2" charset="0"/>
              </a:rPr>
              <a:t>Marie </a:t>
            </a:r>
            <a:r>
              <a:rPr lang="en-GB" sz="6600" dirty="0" err="1" smtClean="0">
                <a:latin typeface="My Happy Ending" pitchFamily="2" charset="0"/>
                <a:ea typeface="My Happy Ending" pitchFamily="2" charset="0"/>
              </a:rPr>
              <a:t>Arnsdorf</a:t>
            </a:r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.</a:t>
            </a:r>
          </a:p>
          <a:p>
            <a:pPr algn="l"/>
            <a:endParaRPr lang="en-GB" sz="66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6000" dirty="0">
                <a:latin typeface="My Happy Ending" pitchFamily="2" charset="0"/>
                <a:ea typeface="My Happy Ending" pitchFamily="2" charset="0"/>
              </a:rPr>
              <a:t>She is a botanical artist from the UK. She won the Royal Horticultural Society Gold Medal for her art.</a:t>
            </a:r>
          </a:p>
          <a:p>
            <a:pPr algn="l"/>
            <a:endParaRPr lang="en-GB" sz="66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304214"/>
            <a:ext cx="1905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3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927" y="647113"/>
            <a:ext cx="4459457" cy="4624754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4800" dirty="0">
                <a:latin typeface="My Happy Ending" pitchFamily="2" charset="0"/>
                <a:ea typeface="My Happy Ending" pitchFamily="2" charset="0"/>
              </a:rPr>
              <a:t>She has looked at plants very carefully before painting them. </a:t>
            </a:r>
          </a:p>
          <a:p>
            <a:pPr algn="l"/>
            <a:r>
              <a:rPr lang="en-GB" sz="4800" dirty="0">
                <a:latin typeface="My Happy Ending" pitchFamily="2" charset="0"/>
                <a:ea typeface="My Happy Ending" pitchFamily="2" charset="0"/>
              </a:rPr>
              <a:t>She has worked very neatly and precisely. </a:t>
            </a:r>
          </a:p>
          <a:p>
            <a:pPr algn="l"/>
            <a:r>
              <a:rPr lang="en-GB" sz="4800" dirty="0">
                <a:latin typeface="My Happy Ending" pitchFamily="2" charset="0"/>
                <a:ea typeface="My Happy Ending" pitchFamily="2" charset="0"/>
              </a:rPr>
              <a:t>She will have spent a lot of time on each painting.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84" y="825890"/>
            <a:ext cx="5600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2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927" y="647113"/>
            <a:ext cx="10607039" cy="5528604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Can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you find a plant 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outside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? Remember if you are isolating, this will have to be from your own garden or window box, or it could be a house plant. </a:t>
            </a:r>
          </a:p>
          <a:p>
            <a:pPr algn="l"/>
            <a:endParaRPr lang="en-GB" sz="36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Look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at it very carefully. What details can you see? You might want to take a photo so that you can zoom in to see more detail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.</a:t>
            </a:r>
          </a:p>
          <a:p>
            <a:pPr algn="l"/>
            <a:endParaRPr lang="en-GB" sz="36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3600" dirty="0">
                <a:latin typeface="My Happy Ending" pitchFamily="2" charset="0"/>
                <a:ea typeface="My Happy Ending" pitchFamily="2" charset="0"/>
              </a:rPr>
              <a:t>Can you draw the plant very lightly with a pencil. Then carefully add some colour with 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paint or coloured pencils.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Take your time, don't rush. Keep looking back at the plant or photo so that you are drawing or painting what you see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.</a:t>
            </a:r>
            <a:endParaRPr lang="en-GB" sz="36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3600" dirty="0">
                <a:latin typeface="My Happy Ending" pitchFamily="2" charset="0"/>
                <a:ea typeface="My Happy Ending" pitchFamily="2" charset="0"/>
              </a:rPr>
              <a:t>Have a look at the next couple of slides to see some more examples of botanical art.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19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927" y="647113"/>
            <a:ext cx="10607039" cy="5528604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01" y="374154"/>
            <a:ext cx="5212887" cy="6074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9612" y="787791"/>
            <a:ext cx="4262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First of all, use a pencil very lightly.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Include as much detail as you can.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4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927" y="647113"/>
            <a:ext cx="10607039" cy="5528604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37859" y="200637"/>
            <a:ext cx="6817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Then carefully add paint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or coloured pencil.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Could someone identify the plant from your illustration?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17" y="200514"/>
            <a:ext cx="3922456" cy="3114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029" y="2619101"/>
            <a:ext cx="3456476" cy="3666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926" y="1986951"/>
            <a:ext cx="3301461" cy="4354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17" y="3653030"/>
            <a:ext cx="4095445" cy="28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7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333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My Happy Ending</vt:lpstr>
      <vt:lpstr>Office Theme</vt:lpstr>
      <vt:lpstr>Art</vt:lpstr>
      <vt:lpstr>Botanical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</dc:title>
  <dc:creator>Deborah Hamilton</dc:creator>
  <cp:lastModifiedBy>Deborah Hamilton</cp:lastModifiedBy>
  <cp:revision>5</cp:revision>
  <dcterms:created xsi:type="dcterms:W3CDTF">2021-06-13T14:54:30Z</dcterms:created>
  <dcterms:modified xsi:type="dcterms:W3CDTF">2021-06-22T13:34:19Z</dcterms:modified>
</cp:coreProperties>
</file>