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8677-32F8-432E-8865-841517004F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4002-C89A-4161-AD80-11066A351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9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8677-32F8-432E-8865-841517004F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4002-C89A-4161-AD80-11066A351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75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8677-32F8-432E-8865-841517004F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4002-C89A-4161-AD80-11066A351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30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8677-32F8-432E-8865-841517004F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4002-C89A-4161-AD80-11066A351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97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8677-32F8-432E-8865-841517004F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4002-C89A-4161-AD80-11066A351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09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8677-32F8-432E-8865-841517004F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4002-C89A-4161-AD80-11066A351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64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8677-32F8-432E-8865-841517004F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4002-C89A-4161-AD80-11066A351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65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8677-32F8-432E-8865-841517004F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4002-C89A-4161-AD80-11066A351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20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8677-32F8-432E-8865-841517004F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4002-C89A-4161-AD80-11066A351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21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8677-32F8-432E-8865-841517004F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4002-C89A-4161-AD80-11066A351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44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8677-32F8-432E-8865-841517004F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4002-C89A-4161-AD80-11066A351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8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48677-32F8-432E-8865-841517004F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D4002-C89A-4161-AD80-11066A351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76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6451" y="2870200"/>
            <a:ext cx="9144000" cy="2387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29952"/>
            <a:ext cx="9144000" cy="927847"/>
          </a:xfrm>
        </p:spPr>
        <p:txBody>
          <a:bodyPr>
            <a:normAutofit fontScale="77500" lnSpcReduction="20000"/>
          </a:bodyPr>
          <a:lstStyle/>
          <a:p>
            <a:r>
              <a:rPr lang="en-GB" sz="4000" u="sng" dirty="0">
                <a:latin typeface="Comic Sans MS" panose="030F0702030302020204" pitchFamily="66" charset="0"/>
              </a:rPr>
              <a:t>Wednesday 11</a:t>
            </a:r>
            <a:r>
              <a:rPr lang="en-GB" sz="4000" u="sng" baseline="30000" dirty="0">
                <a:latin typeface="Comic Sans MS" panose="030F0702030302020204" pitchFamily="66" charset="0"/>
              </a:rPr>
              <a:t>th</a:t>
            </a:r>
            <a:r>
              <a:rPr lang="en-GB" sz="4000" u="sng" dirty="0">
                <a:latin typeface="Comic Sans MS" panose="030F0702030302020204" pitchFamily="66" charset="0"/>
              </a:rPr>
              <a:t> November.</a:t>
            </a:r>
          </a:p>
          <a:p>
            <a:r>
              <a:rPr lang="en-GB" sz="4000" u="sng" dirty="0">
                <a:latin typeface="Comic Sans MS" panose="030F0702030302020204" pitchFamily="66" charset="0"/>
              </a:rPr>
              <a:t>LO – I can write descriptively about a dragon.</a:t>
            </a:r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522" y="522445"/>
            <a:ext cx="3156902" cy="315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51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67518" y="-401357"/>
            <a:ext cx="10515600" cy="1325563"/>
          </a:xfrm>
        </p:spPr>
        <p:txBody>
          <a:bodyPr/>
          <a:lstStyle/>
          <a:p>
            <a:r>
              <a:rPr lang="en-GB" dirty="0"/>
              <a:t>   </a:t>
            </a:r>
          </a:p>
        </p:txBody>
      </p:sp>
      <p:pic>
        <p:nvPicPr>
          <p:cNvPr id="2050" name="Picture 2" descr="Pi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388" y="365125"/>
            <a:ext cx="3357283" cy="335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1" y="3722408"/>
            <a:ext cx="106455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Where is it from?</a:t>
            </a:r>
          </a:p>
          <a:p>
            <a:r>
              <a:rPr lang="en-GB" dirty="0">
                <a:latin typeface="Comic Sans MS" panose="030F0702030302020204" pitchFamily="66" charset="0"/>
              </a:rPr>
              <a:t>Why is it so small?</a:t>
            </a:r>
          </a:p>
          <a:p>
            <a:r>
              <a:rPr lang="en-GB" dirty="0">
                <a:latin typeface="Comic Sans MS" panose="030F0702030302020204" pitchFamily="66" charset="0"/>
              </a:rPr>
              <a:t>Are there more like him?</a:t>
            </a:r>
          </a:p>
          <a:p>
            <a:r>
              <a:rPr lang="en-GB" dirty="0">
                <a:latin typeface="Comic Sans MS" panose="030F0702030302020204" pitchFamily="66" charset="0"/>
              </a:rPr>
              <a:t>Where does he live?</a:t>
            </a:r>
          </a:p>
          <a:p>
            <a:r>
              <a:rPr lang="en-GB" dirty="0">
                <a:latin typeface="Comic Sans MS" panose="030F0702030302020204" pitchFamily="66" charset="0"/>
              </a:rPr>
              <a:t>How will you look after it?</a:t>
            </a:r>
          </a:p>
          <a:p>
            <a:r>
              <a:rPr lang="en-GB" dirty="0">
                <a:latin typeface="Comic Sans MS" panose="030F0702030302020204" pitchFamily="66" charset="0"/>
              </a:rPr>
              <a:t>Will you keep it a secret or tell someone?</a:t>
            </a:r>
          </a:p>
          <a:p>
            <a:r>
              <a:rPr lang="en-GB" dirty="0">
                <a:latin typeface="Comic Sans MS" panose="030F0702030302020204" pitchFamily="66" charset="0"/>
              </a:rPr>
              <a:t>What is it called?</a:t>
            </a:r>
          </a:p>
          <a:p>
            <a:r>
              <a:rPr lang="en-GB" dirty="0">
                <a:latin typeface="Comic Sans MS" panose="030F0702030302020204" pitchFamily="66" charset="0"/>
              </a:rPr>
              <a:t>Is it magic?  What magic can it do?</a:t>
            </a:r>
          </a:p>
          <a:p>
            <a:r>
              <a:rPr lang="en-GB" dirty="0">
                <a:latin typeface="Comic Sans MS" panose="030F0702030302020204" pitchFamily="66" charset="0"/>
              </a:rPr>
              <a:t>I like to imagine that it is a really small dragon which you can keep in your pocket but when you need to it can grow huge so that you can ride it.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00147" y="1120436"/>
            <a:ext cx="3133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Think about this creature.</a:t>
            </a:r>
          </a:p>
          <a:p>
            <a:r>
              <a:rPr lang="en-GB" dirty="0">
                <a:latin typeface="Comic Sans MS" panose="030F0702030302020204" pitchFamily="66" charset="0"/>
              </a:rPr>
              <a:t>TTYP about it.</a:t>
            </a:r>
          </a:p>
        </p:txBody>
      </p:sp>
    </p:spTree>
    <p:extLst>
      <p:ext uri="{BB962C8B-B14F-4D97-AF65-F5344CB8AC3E}">
        <p14:creationId xmlns:p14="http://schemas.microsoft.com/office/powerpoint/2010/main" val="2426817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u="sng" dirty="0">
                <a:latin typeface="Comic Sans MS" panose="030F0702030302020204" pitchFamily="66" charset="0"/>
              </a:rPr>
              <a:t>5 focus writing.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As a class, we need to choose five things to think about and write about…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Once we have decided on the five areas we want to describe, let’s create a piece of writing together.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Teacher to model the writing.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156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Pi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650" y="643944"/>
            <a:ext cx="5967468" cy="596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48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164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   </vt:lpstr>
      <vt:lpstr> 5 focus writing.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Hayley Wall</cp:lastModifiedBy>
  <cp:revision>6</cp:revision>
  <dcterms:created xsi:type="dcterms:W3CDTF">2018-03-28T08:27:10Z</dcterms:created>
  <dcterms:modified xsi:type="dcterms:W3CDTF">2020-11-06T11:16:57Z</dcterms:modified>
</cp:coreProperties>
</file>