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6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2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41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7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8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3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0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4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3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BAFF-F277-42D9-BF02-12DF60D5AD8D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904AE-0A27-4FAB-9D67-BAD60C723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6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bitesize/topics/zxsbcdm/articles/zq2m6s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bc.co.uk/bitesize/topics/zxsbcdm/articles/zq2m6s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960" y="17656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Anglo - Saxons </a:t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Artefacts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5375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</a:t>
            </a:r>
            <a:r>
              <a:rPr lang="en-GB" sz="2800" u="sng" dirty="0" smtClean="0">
                <a:latin typeface="Comic Sans MS" panose="030F0702030302020204" pitchFamily="66" charset="0"/>
              </a:rPr>
              <a:t>esson 3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199" y="1962150"/>
            <a:ext cx="3009900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01" y="2433169"/>
            <a:ext cx="3324769" cy="38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Lets recap… watch the video.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Who </a:t>
            </a:r>
            <a:r>
              <a:rPr lang="en-GB" sz="3600" dirty="0">
                <a:latin typeface="Comic Sans MS" panose="030F0702030302020204" pitchFamily="66" charset="0"/>
              </a:rPr>
              <a:t>were the Anglo-Saxons?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/>
              <a:t> 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78628"/>
            <a:ext cx="7622994" cy="4280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21487" y="2078628"/>
            <a:ext cx="33266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Explore the village scene by clicking on the characters to hear what their life was like.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Read about growing up in an Anglo-Saxon village.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Read about the jobs Anglo-Saxons did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Before you look at the artefacts, read the next slide!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2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09" y="676093"/>
            <a:ext cx="10003971" cy="589016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On the 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website</a:t>
            </a:r>
            <a:r>
              <a:rPr lang="en-GB" dirty="0" smtClean="0">
                <a:latin typeface="Comic Sans MS" panose="030F0702030302020204" pitchFamily="66" charset="0"/>
              </a:rPr>
              <a:t>, look </a:t>
            </a:r>
            <a:r>
              <a:rPr lang="en-GB" dirty="0">
                <a:latin typeface="Comic Sans MS" panose="030F0702030302020204" pitchFamily="66" charset="0"/>
              </a:rPr>
              <a:t>at the artefacts and </a:t>
            </a:r>
            <a:r>
              <a:rPr lang="en-GB" b="1" dirty="0">
                <a:latin typeface="Comic Sans MS" panose="030F0702030302020204" pitchFamily="66" charset="0"/>
              </a:rPr>
              <a:t>before you read the text underneath the artefacts</a:t>
            </a:r>
            <a:r>
              <a:rPr lang="en-GB" dirty="0">
                <a:latin typeface="Comic Sans MS" panose="030F0702030302020204" pitchFamily="66" charset="0"/>
              </a:rPr>
              <a:t>, see if you can answer these questions: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What do you think the object is?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Who do you think would have used it?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What do you think it is made of?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What can it teach us about Anglo-Saxon life?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Any other observations?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338" y="1993898"/>
            <a:ext cx="4167110" cy="26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365" y="702219"/>
            <a:ext cx="10761617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Read the text under the artefacts. Were you correct?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Choose three of the artefacts to draw and write underneath each one what it is and what it tells us about the Anglo-Saxons.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49" y="3632229"/>
            <a:ext cx="3399593" cy="218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37" y="3632175"/>
            <a:ext cx="3222172" cy="2185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945" y="3632175"/>
            <a:ext cx="3224904" cy="21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8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150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Anglo - Saxons   Artefacts </vt:lpstr>
      <vt:lpstr>   Lets recap… watch the video.   Who were the Anglo-Saxons?  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Anglo - Saxons   Artefacts</dc:title>
  <dc:creator>Emily Rochester</dc:creator>
  <cp:lastModifiedBy>Emily Rochester</cp:lastModifiedBy>
  <cp:revision>4</cp:revision>
  <dcterms:created xsi:type="dcterms:W3CDTF">2021-01-24T17:06:47Z</dcterms:created>
  <dcterms:modified xsi:type="dcterms:W3CDTF">2021-01-24T17:20:36Z</dcterms:modified>
</cp:coreProperties>
</file>