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3" r:id="rId5"/>
    <p:sldMasterId id="2147483677" r:id="rId6"/>
    <p:sldMasterId id="2147483679" r:id="rId7"/>
    <p:sldMasterId id="2147483682" r:id="rId8"/>
  </p:sldMasterIdLst>
  <p:notesMasterIdLst>
    <p:notesMasterId r:id="rId22"/>
  </p:notesMasterIdLst>
  <p:sldIdLst>
    <p:sldId id="296" r:id="rId9"/>
    <p:sldId id="341" r:id="rId10"/>
    <p:sldId id="340" r:id="rId11"/>
    <p:sldId id="323" r:id="rId12"/>
    <p:sldId id="334" r:id="rId13"/>
    <p:sldId id="330" r:id="rId14"/>
    <p:sldId id="335" r:id="rId15"/>
    <p:sldId id="301" r:id="rId16"/>
    <p:sldId id="336" r:id="rId17"/>
    <p:sldId id="337" r:id="rId18"/>
    <p:sldId id="306" r:id="rId19"/>
    <p:sldId id="317" r:id="rId20"/>
    <p:sldId id="342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45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1470" y="72"/>
      </p:cViewPr>
      <p:guideLst>
        <p:guide orient="horz" pos="1570"/>
        <p:guide pos="45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commentAuthors" Target="commentAuthor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18/01/2022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0944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022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18/01/2022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18" Type="http://schemas.openxmlformats.org/officeDocument/2006/relationships/image" Target="../media/image59.png"/><Relationship Id="rId26" Type="http://schemas.openxmlformats.org/officeDocument/2006/relationships/image" Target="../media/image67.png"/><Relationship Id="rId3" Type="http://schemas.openxmlformats.org/officeDocument/2006/relationships/image" Target="../media/image46.png"/><Relationship Id="rId21" Type="http://schemas.openxmlformats.org/officeDocument/2006/relationships/image" Target="../media/image62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17" Type="http://schemas.openxmlformats.org/officeDocument/2006/relationships/image" Target="../media/image58.png"/><Relationship Id="rId25" Type="http://schemas.openxmlformats.org/officeDocument/2006/relationships/image" Target="../media/image66.png"/><Relationship Id="rId2" Type="http://schemas.openxmlformats.org/officeDocument/2006/relationships/slideLayout" Target="../slideLayouts/slideLayout4.xml"/><Relationship Id="rId20" Type="http://schemas.openxmlformats.org/officeDocument/2006/relationships/image" Target="../media/image61.png"/><Relationship Id="rId1" Type="http://schemas.openxmlformats.org/officeDocument/2006/relationships/tags" Target="../tags/tag5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24" Type="http://schemas.openxmlformats.org/officeDocument/2006/relationships/image" Target="../media/image65.png"/><Relationship Id="rId5" Type="http://schemas.openxmlformats.org/officeDocument/2006/relationships/image" Target="../media/image48.png"/><Relationship Id="rId23" Type="http://schemas.openxmlformats.org/officeDocument/2006/relationships/image" Target="../media/image64.png"/><Relationship Id="rId10" Type="http://schemas.openxmlformats.org/officeDocument/2006/relationships/image" Target="../media/image53.png"/><Relationship Id="rId19" Type="http://schemas.openxmlformats.org/officeDocument/2006/relationships/image" Target="../media/image60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Relationship Id="rId22" Type="http://schemas.openxmlformats.org/officeDocument/2006/relationships/image" Target="../media/image6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7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6.png"/><Relationship Id="rId4" Type="http://schemas.openxmlformats.org/officeDocument/2006/relationships/image" Target="../media/image17.png"/><Relationship Id="rId9" Type="http://schemas.openxmlformats.org/officeDocument/2006/relationships/image" Target="../media/image19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13" Type="http://schemas.openxmlformats.org/officeDocument/2006/relationships/image" Target="../media/image16.png"/><Relationship Id="rId12" Type="http://schemas.openxmlformats.org/officeDocument/2006/relationships/image" Target="../media/image15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11" Type="http://schemas.openxmlformats.org/officeDocument/2006/relationships/image" Target="../media/image140.png"/><Relationship Id="rId5" Type="http://schemas.openxmlformats.org/officeDocument/2006/relationships/image" Target="../media/image17.png"/><Relationship Id="rId10" Type="http://schemas.openxmlformats.org/officeDocument/2006/relationships/image" Target="../media/image130.png"/><Relationship Id="rId9" Type="http://schemas.openxmlformats.org/officeDocument/2006/relationships/image" Target="../media/image19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6" Type="http://schemas.openxmlformats.org/officeDocument/2006/relationships/image" Target="../media/image160.png"/><Relationship Id="rId5" Type="http://schemas.openxmlformats.org/officeDocument/2006/relationships/image" Target="../media/image15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6" Type="http://schemas.openxmlformats.org/officeDocument/2006/relationships/image" Target="../media/image22.png"/><Relationship Id="rId9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18" Type="http://schemas.openxmlformats.org/officeDocument/2006/relationships/image" Target="../media/image38.png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41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17" Type="http://schemas.openxmlformats.org/officeDocument/2006/relationships/image" Target="../media/image37.png"/><Relationship Id="rId25" Type="http://schemas.openxmlformats.org/officeDocument/2006/relationships/image" Target="../media/image45.png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36.png"/><Relationship Id="rId20" Type="http://schemas.openxmlformats.org/officeDocument/2006/relationships/image" Target="../media/image40.png"/><Relationship Id="rId1" Type="http://schemas.openxmlformats.org/officeDocument/2006/relationships/tags" Target="../tags/tag4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24" Type="http://schemas.openxmlformats.org/officeDocument/2006/relationships/image" Target="../media/image44.png"/><Relationship Id="rId15" Type="http://schemas.openxmlformats.org/officeDocument/2006/relationships/image" Target="../media/image35.png"/><Relationship Id="rId23" Type="http://schemas.openxmlformats.org/officeDocument/2006/relationships/image" Target="../media/image43.png"/><Relationship Id="rId10" Type="http://schemas.openxmlformats.org/officeDocument/2006/relationships/image" Target="../media/image30.png"/><Relationship Id="rId19" Type="http://schemas.openxmlformats.org/officeDocument/2006/relationships/image" Target="../media/image39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Relationship Id="rId22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8CF809D-3E39-4C07-9422-75E07AE671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74893"/>
            <a:ext cx="6450127" cy="19082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7F28EFA-7901-4B08-AD40-8BB488802AC3}"/>
              </a:ext>
            </a:extLst>
          </p:cNvPr>
          <p:cNvSpPr txBox="1"/>
          <p:nvPr/>
        </p:nvSpPr>
        <p:spPr>
          <a:xfrm>
            <a:off x="548640" y="534572"/>
            <a:ext cx="8131126" cy="175432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3600" u="sng" dirty="0">
                <a:latin typeface="Comic Sans MS" panose="030F0702030302020204" pitchFamily="66" charset="0"/>
              </a:rPr>
              <a:t>3.2.22</a:t>
            </a:r>
          </a:p>
          <a:p>
            <a:endParaRPr lang="en-GB" sz="3600" u="sng" dirty="0">
              <a:latin typeface="Comic Sans MS" panose="030F0702030302020204" pitchFamily="66" charset="0"/>
            </a:endParaRPr>
          </a:p>
          <a:p>
            <a:r>
              <a:rPr lang="en-GB" sz="3600" u="sng" dirty="0">
                <a:latin typeface="Comic Sans MS" panose="030F0702030302020204" pitchFamily="66" charset="0"/>
              </a:rPr>
              <a:t>LO – I can count in tenths</a:t>
            </a:r>
            <a:r>
              <a:rPr lang="en-GB" sz="36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12EA19-2BDE-4D67-97B5-1797778025A4}"/>
              </a:ext>
            </a:extLst>
          </p:cNvPr>
          <p:cNvSpPr txBox="1"/>
          <p:nvPr/>
        </p:nvSpPr>
        <p:spPr>
          <a:xfrm>
            <a:off x="548640" y="4383106"/>
            <a:ext cx="6133514" cy="175432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TTYP about the answers to the questions on the following slide.</a:t>
            </a:r>
          </a:p>
        </p:txBody>
      </p:sp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Have a go at question </a:t>
            </a:r>
            <a:br>
              <a:rPr lang="en-GB" dirty="0">
                <a:cs typeface="Calibri" panose="020F0502020204030204" pitchFamily="34" charset="0"/>
              </a:rPr>
            </a:br>
            <a:r>
              <a:rPr lang="en-GB" dirty="0">
                <a:cs typeface="Calibri" panose="020F0502020204030204" pitchFamily="34" charset="0"/>
              </a:rPr>
              <a:t>3. </a:t>
            </a:r>
          </a:p>
        </p:txBody>
      </p:sp>
    </p:spTree>
    <p:extLst>
      <p:ext uri="{BB962C8B-B14F-4D97-AF65-F5344CB8AC3E}">
        <p14:creationId xmlns:p14="http://schemas.microsoft.com/office/powerpoint/2010/main" val="3468920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FE56CCF-12E4-4ECD-B865-32276DC24A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233" y="2368204"/>
            <a:ext cx="6791533" cy="2121592"/>
          </a:xfrm>
          <a:prstGeom prst="rect">
            <a:avLst/>
          </a:prstGeom>
        </p:spPr>
      </p:pic>
      <p:graphicFrame>
        <p:nvGraphicFramePr>
          <p:cNvPr id="87" name="Table 86">
            <a:extLst>
              <a:ext uri="{FF2B5EF4-FFF2-40B4-BE49-F238E27FC236}">
                <a16:creationId xmlns:a16="http://schemas.microsoft.com/office/drawing/2014/main" id="{FD2AEDAD-17E6-40C2-8253-2E6AFACD3A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98724"/>
              </p:ext>
            </p:extLst>
          </p:nvPr>
        </p:nvGraphicFramePr>
        <p:xfrm>
          <a:off x="5030730" y="1160426"/>
          <a:ext cx="28005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3D50317-2F81-4DF9-9DE4-9D5C999294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1334683" y="2484156"/>
            <a:ext cx="641821" cy="1918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8F2B12C-E199-427D-BAE3-EC5A9B957B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1638140" y="2483466"/>
            <a:ext cx="641820" cy="1932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B2D56F-76E9-4E82-A272-ABBF120F404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1942286" y="2483466"/>
            <a:ext cx="641820" cy="19323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ECE9C57-8C8A-4BCB-A64E-988B5B3F20D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2246432" y="2483466"/>
            <a:ext cx="641820" cy="1932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CC43960-ED46-467D-B634-68C19DCDEE0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2550578" y="2483466"/>
            <a:ext cx="641820" cy="19323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93770BC-342B-4E95-BE8E-9C7A3B9C245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6200000">
            <a:off x="2854724" y="2483466"/>
            <a:ext cx="641820" cy="19323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9179776-9BF8-47CA-A9E2-98B2649C6B6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6200000">
            <a:off x="3158180" y="2484156"/>
            <a:ext cx="643200" cy="19323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01C62A3-9D73-49F0-9187-BB34225D546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6200000">
            <a:off x="3461637" y="2484846"/>
            <a:ext cx="643201" cy="19185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57E3C1E-E5D8-4C5D-8428-07C17B09A76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16200000">
            <a:off x="426037" y="2482984"/>
            <a:ext cx="640443" cy="19282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6F75860-DFDB-4445-9620-E4C2DB9C458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16200000">
            <a:off x="729769" y="2482984"/>
            <a:ext cx="640443" cy="19282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EB891A5-8790-4252-B867-E27C74A546E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16200000">
            <a:off x="1032124" y="2484361"/>
            <a:ext cx="641820" cy="191444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C528B674-10CB-4606-856D-FE6507A5B9B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6088" b="35066"/>
          <a:stretch/>
        </p:blipFill>
        <p:spPr>
          <a:xfrm>
            <a:off x="3635455" y="3174890"/>
            <a:ext cx="3394800" cy="41196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3DF4A66E-633F-41DD-AF88-603DD08D4EA6}"/>
                  </a:ext>
                </a:extLst>
              </p:cNvPr>
              <p:cNvSpPr txBox="1"/>
              <p:nvPr/>
            </p:nvSpPr>
            <p:spPr>
              <a:xfrm>
                <a:off x="3767460" y="3559091"/>
                <a:ext cx="681851" cy="429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400">
                            <a:solidFill>
                              <a:schemeClr val="tx1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GB" sz="1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4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3DF4A66E-633F-41DD-AF88-603DD08D4E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7460" y="3559091"/>
                <a:ext cx="681851" cy="429990"/>
              </a:xfrm>
              <a:prstGeom prst="rect">
                <a:avLst/>
              </a:prstGeom>
              <a:blipFill>
                <a:blip r:embed="rId17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3C9108DB-E035-4446-8A84-C01ADEA45D43}"/>
                  </a:ext>
                </a:extLst>
              </p:cNvPr>
              <p:cNvSpPr txBox="1"/>
              <p:nvPr/>
            </p:nvSpPr>
            <p:spPr>
              <a:xfrm>
                <a:off x="4071889" y="3559091"/>
                <a:ext cx="68185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400" b="0" i="0" smtClean="0">
                            <a:solidFill>
                              <a:schemeClr val="tx1"/>
                            </a:solidFill>
                          </a:rPr>
                          <m:t>12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4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3C9108DB-E035-4446-8A84-C01ADEA45D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889" y="3559091"/>
                <a:ext cx="681851" cy="430887"/>
              </a:xfrm>
              <a:prstGeom prst="rect">
                <a:avLst/>
              </a:prstGeom>
              <a:blipFill>
                <a:blip r:embed="rId18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D78E2BDF-B6FE-477B-BB75-093E960BBA6A}"/>
                  </a:ext>
                </a:extLst>
              </p:cNvPr>
              <p:cNvSpPr txBox="1"/>
              <p:nvPr/>
            </p:nvSpPr>
            <p:spPr>
              <a:xfrm>
                <a:off x="4376318" y="3559091"/>
                <a:ext cx="68185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400" b="0" i="0" smtClean="0">
                            <a:solidFill>
                              <a:schemeClr val="tx1"/>
                            </a:solidFill>
                          </a:rPr>
                          <m:t>13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4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D78E2BDF-B6FE-477B-BB75-093E960BBA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318" y="3559091"/>
                <a:ext cx="681851" cy="430887"/>
              </a:xfrm>
              <a:prstGeom prst="rect">
                <a:avLst/>
              </a:prstGeom>
              <a:blipFill>
                <a:blip r:embed="rId19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9CF2C170-D452-43E7-89AA-A6C46077FAFF}"/>
                  </a:ext>
                </a:extLst>
              </p:cNvPr>
              <p:cNvSpPr txBox="1"/>
              <p:nvPr/>
            </p:nvSpPr>
            <p:spPr>
              <a:xfrm>
                <a:off x="4680747" y="3559091"/>
                <a:ext cx="681851" cy="429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400" b="0" i="0" smtClean="0">
                            <a:solidFill>
                              <a:schemeClr val="tx1"/>
                            </a:solidFill>
                          </a:rPr>
                          <m:t>14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4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9CF2C170-D452-43E7-89AA-A6C46077F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747" y="3559091"/>
                <a:ext cx="681851" cy="429990"/>
              </a:xfrm>
              <a:prstGeom prst="rect">
                <a:avLst/>
              </a:prstGeom>
              <a:blipFill>
                <a:blip r:embed="rId20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48AF2077-932E-49F1-82B5-0CB73B983EA1}"/>
                  </a:ext>
                </a:extLst>
              </p:cNvPr>
              <p:cNvSpPr txBox="1"/>
              <p:nvPr/>
            </p:nvSpPr>
            <p:spPr>
              <a:xfrm>
                <a:off x="4985176" y="3559091"/>
                <a:ext cx="681851" cy="429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400" b="0" i="0" smtClean="0">
                            <a:solidFill>
                              <a:schemeClr val="tx1"/>
                            </a:solidFill>
                          </a:rPr>
                          <m:t>15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4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48AF2077-932E-49F1-82B5-0CB73B983E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5176" y="3559091"/>
                <a:ext cx="681851" cy="429990"/>
              </a:xfrm>
              <a:prstGeom prst="rect">
                <a:avLst/>
              </a:prstGeom>
              <a:blipFill>
                <a:blip r:embed="rId21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C4D67309-F41E-41D4-8871-8EB655B6C1CB}"/>
                  </a:ext>
                </a:extLst>
              </p:cNvPr>
              <p:cNvSpPr txBox="1"/>
              <p:nvPr/>
            </p:nvSpPr>
            <p:spPr>
              <a:xfrm>
                <a:off x="5289605" y="3559091"/>
                <a:ext cx="681851" cy="430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400" b="0" i="0" smtClean="0">
                            <a:solidFill>
                              <a:schemeClr val="tx1"/>
                            </a:solidFill>
                          </a:rPr>
                          <m:t>16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4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C4D67309-F41E-41D4-8871-8EB655B6C1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9605" y="3559091"/>
                <a:ext cx="681851" cy="430824"/>
              </a:xfrm>
              <a:prstGeom prst="rect">
                <a:avLst/>
              </a:prstGeom>
              <a:blipFill>
                <a:blip r:embed="rId22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684CA498-C776-4A80-9CF1-66F54DE54F04}"/>
                  </a:ext>
                </a:extLst>
              </p:cNvPr>
              <p:cNvSpPr txBox="1"/>
              <p:nvPr/>
            </p:nvSpPr>
            <p:spPr>
              <a:xfrm>
                <a:off x="5594034" y="3559091"/>
                <a:ext cx="681851" cy="429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400" b="0" i="0" smtClean="0">
                            <a:solidFill>
                              <a:schemeClr val="tx1"/>
                            </a:solidFill>
                          </a:rPr>
                          <m:t>17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4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684CA498-C776-4A80-9CF1-66F54DE54F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034" y="3559091"/>
                <a:ext cx="681851" cy="429990"/>
              </a:xfrm>
              <a:prstGeom prst="rect">
                <a:avLst/>
              </a:prstGeom>
              <a:blipFill>
                <a:blip r:embed="rId23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AF7E6142-A15F-4E29-9A1D-99A65ADEA95F}"/>
                  </a:ext>
                </a:extLst>
              </p:cNvPr>
              <p:cNvSpPr txBox="1"/>
              <p:nvPr/>
            </p:nvSpPr>
            <p:spPr>
              <a:xfrm>
                <a:off x="5898463" y="3559091"/>
                <a:ext cx="68185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400" b="0" i="0" smtClean="0">
                            <a:solidFill>
                              <a:schemeClr val="tx1"/>
                            </a:solidFill>
                          </a:rPr>
                          <m:t>18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4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AF7E6142-A15F-4E29-9A1D-99A65ADEA9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463" y="3559091"/>
                <a:ext cx="681851" cy="430887"/>
              </a:xfrm>
              <a:prstGeom prst="rect">
                <a:avLst/>
              </a:prstGeom>
              <a:blipFill>
                <a:blip r:embed="rId24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6" name="TextBox 175">
                <a:extLst>
                  <a:ext uri="{FF2B5EF4-FFF2-40B4-BE49-F238E27FC236}">
                    <a16:creationId xmlns:a16="http://schemas.microsoft.com/office/drawing/2014/main" id="{CD3B197E-8F99-43CD-988F-E880E35648CD}"/>
                  </a:ext>
                </a:extLst>
              </p:cNvPr>
              <p:cNvSpPr txBox="1"/>
              <p:nvPr/>
            </p:nvSpPr>
            <p:spPr>
              <a:xfrm>
                <a:off x="6202892" y="3559091"/>
                <a:ext cx="68185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400" b="0" i="0" smtClean="0">
                            <a:solidFill>
                              <a:schemeClr val="tx1"/>
                            </a:solidFill>
                          </a:rPr>
                          <m:t>19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4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76" name="TextBox 175">
                <a:extLst>
                  <a:ext uri="{FF2B5EF4-FFF2-40B4-BE49-F238E27FC236}">
                    <a16:creationId xmlns:a16="http://schemas.microsoft.com/office/drawing/2014/main" id="{CD3B197E-8F99-43CD-988F-E880E35648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2892" y="3559091"/>
                <a:ext cx="681851" cy="430887"/>
              </a:xfrm>
              <a:prstGeom prst="rect">
                <a:avLst/>
              </a:prstGeom>
              <a:blipFill>
                <a:blip r:embed="rId25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87B1F6F5-E94C-4BB4-86D0-C7037261CAF9}"/>
                  </a:ext>
                </a:extLst>
              </p:cNvPr>
              <p:cNvSpPr txBox="1"/>
              <p:nvPr/>
            </p:nvSpPr>
            <p:spPr>
              <a:xfrm>
                <a:off x="6507322" y="3559091"/>
                <a:ext cx="68185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400" b="0" i="0" smtClean="0">
                            <a:solidFill>
                              <a:schemeClr val="tx1"/>
                            </a:solidFill>
                          </a:rPr>
                          <m:t>20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4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87B1F6F5-E94C-4BB4-86D0-C7037261CA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322" y="3559091"/>
                <a:ext cx="681851" cy="430887"/>
              </a:xfrm>
              <a:prstGeom prst="rect">
                <a:avLst/>
              </a:prstGeom>
              <a:blipFill>
                <a:blip r:embed="rId26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8" name="TextBox 177">
            <a:extLst>
              <a:ext uri="{FF2B5EF4-FFF2-40B4-BE49-F238E27FC236}">
                <a16:creationId xmlns:a16="http://schemas.microsoft.com/office/drawing/2014/main" id="{84F5A0D3-CB8A-430D-99DD-A9FF7B28CA4B}"/>
              </a:ext>
            </a:extLst>
          </p:cNvPr>
          <p:cNvSpPr txBox="1"/>
          <p:nvPr/>
        </p:nvSpPr>
        <p:spPr>
          <a:xfrm>
            <a:off x="6511135" y="2886171"/>
            <a:ext cx="681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2</a:t>
            </a:r>
          </a:p>
        </p:txBody>
      </p:sp>
      <p:pic>
        <p:nvPicPr>
          <p:cNvPr id="179" name="Picture 178">
            <a:extLst>
              <a:ext uri="{FF2B5EF4-FFF2-40B4-BE49-F238E27FC236}">
                <a16:creationId xmlns:a16="http://schemas.microsoft.com/office/drawing/2014/main" id="{C6C63023-8458-43E9-ACBE-C7A3F86945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4380144" y="1791204"/>
            <a:ext cx="641821" cy="191856"/>
          </a:xfrm>
          <a:prstGeom prst="rect">
            <a:avLst/>
          </a:prstGeom>
        </p:spPr>
      </p:pic>
      <p:pic>
        <p:nvPicPr>
          <p:cNvPr id="180" name="Picture 179">
            <a:extLst>
              <a:ext uri="{FF2B5EF4-FFF2-40B4-BE49-F238E27FC236}">
                <a16:creationId xmlns:a16="http://schemas.microsoft.com/office/drawing/2014/main" id="{FD638A9D-6289-4B50-B674-38B9CD2FBE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4687601" y="1790513"/>
            <a:ext cx="641820" cy="193236"/>
          </a:xfrm>
          <a:prstGeom prst="rect">
            <a:avLst/>
          </a:prstGeom>
        </p:spPr>
      </p:pic>
      <p:pic>
        <p:nvPicPr>
          <p:cNvPr id="181" name="Picture 180">
            <a:extLst>
              <a:ext uri="{FF2B5EF4-FFF2-40B4-BE49-F238E27FC236}">
                <a16:creationId xmlns:a16="http://schemas.microsoft.com/office/drawing/2014/main" id="{E500242D-9ADA-432C-827E-DCBCF2409F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4995747" y="1790513"/>
            <a:ext cx="641820" cy="193236"/>
          </a:xfrm>
          <a:prstGeom prst="rect">
            <a:avLst/>
          </a:prstGeom>
        </p:spPr>
      </p:pic>
      <p:pic>
        <p:nvPicPr>
          <p:cNvPr id="182" name="Picture 181">
            <a:extLst>
              <a:ext uri="{FF2B5EF4-FFF2-40B4-BE49-F238E27FC236}">
                <a16:creationId xmlns:a16="http://schemas.microsoft.com/office/drawing/2014/main" id="{48B552FB-CD02-424A-8056-EEDEDEF9BEF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5303893" y="1790513"/>
            <a:ext cx="641820" cy="193236"/>
          </a:xfrm>
          <a:prstGeom prst="rect">
            <a:avLst/>
          </a:prstGeom>
        </p:spPr>
      </p:pic>
      <p:pic>
        <p:nvPicPr>
          <p:cNvPr id="183" name="Picture 182">
            <a:extLst>
              <a:ext uri="{FF2B5EF4-FFF2-40B4-BE49-F238E27FC236}">
                <a16:creationId xmlns:a16="http://schemas.microsoft.com/office/drawing/2014/main" id="{62C2DDAD-CD1A-4470-8395-D4779E51B4C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5612039" y="1790513"/>
            <a:ext cx="641820" cy="193236"/>
          </a:xfrm>
          <a:prstGeom prst="rect">
            <a:avLst/>
          </a:prstGeom>
        </p:spPr>
      </p:pic>
      <p:pic>
        <p:nvPicPr>
          <p:cNvPr id="184" name="Picture 183">
            <a:extLst>
              <a:ext uri="{FF2B5EF4-FFF2-40B4-BE49-F238E27FC236}">
                <a16:creationId xmlns:a16="http://schemas.microsoft.com/office/drawing/2014/main" id="{AAE0C9AB-BA7E-431A-AB79-56B300364A9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6200000">
            <a:off x="5920185" y="1790513"/>
            <a:ext cx="641820" cy="193236"/>
          </a:xfrm>
          <a:prstGeom prst="rect">
            <a:avLst/>
          </a:prstGeom>
        </p:spPr>
      </p:pic>
      <p:pic>
        <p:nvPicPr>
          <p:cNvPr id="185" name="Picture 184">
            <a:extLst>
              <a:ext uri="{FF2B5EF4-FFF2-40B4-BE49-F238E27FC236}">
                <a16:creationId xmlns:a16="http://schemas.microsoft.com/office/drawing/2014/main" id="{3BF25BBC-465B-4F69-9967-83674A086EC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6200000">
            <a:off x="6227641" y="1791203"/>
            <a:ext cx="643200" cy="193236"/>
          </a:xfrm>
          <a:prstGeom prst="rect">
            <a:avLst/>
          </a:prstGeom>
        </p:spPr>
      </p:pic>
      <p:pic>
        <p:nvPicPr>
          <p:cNvPr id="186" name="Picture 185">
            <a:extLst>
              <a:ext uri="{FF2B5EF4-FFF2-40B4-BE49-F238E27FC236}">
                <a16:creationId xmlns:a16="http://schemas.microsoft.com/office/drawing/2014/main" id="{131DCDB0-DCC4-4C68-AFDE-6AFE01ED892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6200000">
            <a:off x="6535099" y="1791894"/>
            <a:ext cx="643201" cy="191856"/>
          </a:xfrm>
          <a:prstGeom prst="rect">
            <a:avLst/>
          </a:prstGeom>
        </p:spPr>
      </p:pic>
      <p:pic>
        <p:nvPicPr>
          <p:cNvPr id="188" name="Picture 187">
            <a:extLst>
              <a:ext uri="{FF2B5EF4-FFF2-40B4-BE49-F238E27FC236}">
                <a16:creationId xmlns:a16="http://schemas.microsoft.com/office/drawing/2014/main" id="{9C736B78-21D7-48A0-8CF5-B7DE3CD900A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16200000">
            <a:off x="3767230" y="1790032"/>
            <a:ext cx="640443" cy="192822"/>
          </a:xfrm>
          <a:prstGeom prst="rect">
            <a:avLst/>
          </a:prstGeom>
        </p:spPr>
      </p:pic>
      <p:pic>
        <p:nvPicPr>
          <p:cNvPr id="189" name="Picture 188">
            <a:extLst>
              <a:ext uri="{FF2B5EF4-FFF2-40B4-BE49-F238E27FC236}">
                <a16:creationId xmlns:a16="http://schemas.microsoft.com/office/drawing/2014/main" id="{8D74EF76-7D4E-43C3-B33F-A45826D8682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16200000">
            <a:off x="4073585" y="1791409"/>
            <a:ext cx="641820" cy="191444"/>
          </a:xfrm>
          <a:prstGeom prst="rect">
            <a:avLst/>
          </a:prstGeom>
        </p:spPr>
      </p:pic>
      <p:pic>
        <p:nvPicPr>
          <p:cNvPr id="190" name="Picture 189">
            <a:extLst>
              <a:ext uri="{FF2B5EF4-FFF2-40B4-BE49-F238E27FC236}">
                <a16:creationId xmlns:a16="http://schemas.microsoft.com/office/drawing/2014/main" id="{322F34CC-EE1D-4D27-941F-A125EE4B285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6200000">
            <a:off x="3765368" y="2484846"/>
            <a:ext cx="643201" cy="191856"/>
          </a:xfrm>
          <a:prstGeom prst="rect">
            <a:avLst/>
          </a:prstGeom>
        </p:spPr>
      </p:pic>
      <p:pic>
        <p:nvPicPr>
          <p:cNvPr id="191" name="Picture 190">
            <a:extLst>
              <a:ext uri="{FF2B5EF4-FFF2-40B4-BE49-F238E27FC236}">
                <a16:creationId xmlns:a16="http://schemas.microsoft.com/office/drawing/2014/main" id="{E2BF55F1-F46B-4438-91D9-E738E732F36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6200000">
            <a:off x="4073116" y="2484846"/>
            <a:ext cx="643201" cy="191856"/>
          </a:xfrm>
          <a:prstGeom prst="rect">
            <a:avLst/>
          </a:prstGeom>
        </p:spPr>
      </p:pic>
      <p:pic>
        <p:nvPicPr>
          <p:cNvPr id="192" name="Picture 191">
            <a:extLst>
              <a:ext uri="{FF2B5EF4-FFF2-40B4-BE49-F238E27FC236}">
                <a16:creationId xmlns:a16="http://schemas.microsoft.com/office/drawing/2014/main" id="{4E3FAA8F-486A-4C57-9D40-41E5BF1BD6E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6200000">
            <a:off x="4380864" y="2484846"/>
            <a:ext cx="643201" cy="191856"/>
          </a:xfrm>
          <a:prstGeom prst="rect">
            <a:avLst/>
          </a:prstGeom>
        </p:spPr>
      </p:pic>
      <p:pic>
        <p:nvPicPr>
          <p:cNvPr id="193" name="Picture 192">
            <a:extLst>
              <a:ext uri="{FF2B5EF4-FFF2-40B4-BE49-F238E27FC236}">
                <a16:creationId xmlns:a16="http://schemas.microsoft.com/office/drawing/2014/main" id="{B960380B-08C5-4AA3-95F9-5551C9CAAB7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6200000">
            <a:off x="4688612" y="2484846"/>
            <a:ext cx="643201" cy="191856"/>
          </a:xfrm>
          <a:prstGeom prst="rect">
            <a:avLst/>
          </a:prstGeom>
        </p:spPr>
      </p:pic>
      <p:pic>
        <p:nvPicPr>
          <p:cNvPr id="194" name="Picture 193">
            <a:extLst>
              <a:ext uri="{FF2B5EF4-FFF2-40B4-BE49-F238E27FC236}">
                <a16:creationId xmlns:a16="http://schemas.microsoft.com/office/drawing/2014/main" id="{8F937D86-DF0B-492D-A981-0BC57F7C0B9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6200000">
            <a:off x="4996360" y="2484846"/>
            <a:ext cx="643201" cy="191856"/>
          </a:xfrm>
          <a:prstGeom prst="rect">
            <a:avLst/>
          </a:prstGeom>
        </p:spPr>
      </p:pic>
      <p:pic>
        <p:nvPicPr>
          <p:cNvPr id="195" name="Picture 194">
            <a:extLst>
              <a:ext uri="{FF2B5EF4-FFF2-40B4-BE49-F238E27FC236}">
                <a16:creationId xmlns:a16="http://schemas.microsoft.com/office/drawing/2014/main" id="{BAD490A9-A19D-4C49-984D-F53DF949F42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6200000">
            <a:off x="5304108" y="2484846"/>
            <a:ext cx="643201" cy="191856"/>
          </a:xfrm>
          <a:prstGeom prst="rect">
            <a:avLst/>
          </a:prstGeom>
        </p:spPr>
      </p:pic>
      <p:pic>
        <p:nvPicPr>
          <p:cNvPr id="196" name="Picture 195">
            <a:extLst>
              <a:ext uri="{FF2B5EF4-FFF2-40B4-BE49-F238E27FC236}">
                <a16:creationId xmlns:a16="http://schemas.microsoft.com/office/drawing/2014/main" id="{0DBEA852-CAE1-487E-9C9B-BD2617A6225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6200000">
            <a:off x="5611856" y="2484846"/>
            <a:ext cx="643201" cy="191856"/>
          </a:xfrm>
          <a:prstGeom prst="rect">
            <a:avLst/>
          </a:prstGeom>
        </p:spPr>
      </p:pic>
      <p:pic>
        <p:nvPicPr>
          <p:cNvPr id="197" name="Picture 196">
            <a:extLst>
              <a:ext uri="{FF2B5EF4-FFF2-40B4-BE49-F238E27FC236}">
                <a16:creationId xmlns:a16="http://schemas.microsoft.com/office/drawing/2014/main" id="{BB3BA2F7-C61D-4899-9E4A-9CFB8FB92FB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6200000">
            <a:off x="5919604" y="2484846"/>
            <a:ext cx="643201" cy="191856"/>
          </a:xfrm>
          <a:prstGeom prst="rect">
            <a:avLst/>
          </a:prstGeom>
        </p:spPr>
      </p:pic>
      <p:pic>
        <p:nvPicPr>
          <p:cNvPr id="198" name="Picture 197">
            <a:extLst>
              <a:ext uri="{FF2B5EF4-FFF2-40B4-BE49-F238E27FC236}">
                <a16:creationId xmlns:a16="http://schemas.microsoft.com/office/drawing/2014/main" id="{F33A35F5-003D-47AC-8756-00C4246159D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6200000">
            <a:off x="6227352" y="2484846"/>
            <a:ext cx="643201" cy="191856"/>
          </a:xfrm>
          <a:prstGeom prst="rect">
            <a:avLst/>
          </a:prstGeom>
        </p:spPr>
      </p:pic>
      <p:pic>
        <p:nvPicPr>
          <p:cNvPr id="199" name="Picture 198">
            <a:extLst>
              <a:ext uri="{FF2B5EF4-FFF2-40B4-BE49-F238E27FC236}">
                <a16:creationId xmlns:a16="http://schemas.microsoft.com/office/drawing/2014/main" id="{9707300F-7A64-4D63-9322-56CCC78254E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6200000">
            <a:off x="6535099" y="2484846"/>
            <a:ext cx="643201" cy="19185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6705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75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25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5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5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5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5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5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500"/>
                            </p:stCondLst>
                            <p:childTnLst>
                              <p:par>
                                <p:cTn id="1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3000"/>
                            </p:stCondLst>
                            <p:childTnLst>
                              <p:par>
                                <p:cTn id="1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5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25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5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25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/>
      <p:bldP spid="140" grpId="0"/>
      <p:bldP spid="141" grpId="0"/>
      <p:bldP spid="146" grpId="0"/>
      <p:bldP spid="149" grpId="0"/>
      <p:bldP spid="150" grpId="0"/>
      <p:bldP spid="155" grpId="0"/>
      <p:bldP spid="175" grpId="0"/>
      <p:bldP spid="176" grpId="0"/>
      <p:bldP spid="177" grpId="0"/>
      <p:bldP spid="17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6437" y="1989208"/>
            <a:ext cx="6611815" cy="3426854"/>
          </a:xfrm>
        </p:spPr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Answer questions 4 and 5.</a:t>
            </a:r>
            <a:br>
              <a:rPr lang="en-GB" dirty="0">
                <a:cs typeface="Calibri" panose="020F0502020204030204" pitchFamily="34" charset="0"/>
              </a:rPr>
            </a:br>
            <a:br>
              <a:rPr lang="en-GB" dirty="0">
                <a:cs typeface="Calibri" panose="020F0502020204030204" pitchFamily="34" charset="0"/>
              </a:rPr>
            </a:br>
            <a:r>
              <a:rPr lang="en-GB" dirty="0">
                <a:cs typeface="Calibri" panose="020F0502020204030204" pitchFamily="34" charset="0"/>
              </a:rPr>
              <a:t>When completed try the challenge question.</a:t>
            </a:r>
          </a:p>
        </p:txBody>
      </p:sp>
    </p:spTree>
    <p:extLst>
      <p:ext uri="{BB962C8B-B14F-4D97-AF65-F5344CB8AC3E}">
        <p14:creationId xmlns:p14="http://schemas.microsoft.com/office/powerpoint/2010/main" val="1523482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FA29FEB-C03F-4919-A0DD-7EB3FC8FEA3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83" y="1668974"/>
            <a:ext cx="7554350" cy="352005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86F9C79-1BA4-42AB-A3D9-E7ECB66C7FD4}"/>
              </a:ext>
            </a:extLst>
          </p:cNvPr>
          <p:cNvSpPr txBox="1"/>
          <p:nvPr/>
        </p:nvSpPr>
        <p:spPr>
          <a:xfrm>
            <a:off x="225083" y="253218"/>
            <a:ext cx="603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Try this challenge question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5272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74279C-4E98-4383-BE8E-632E7615FC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037" y="1300952"/>
            <a:ext cx="7248304" cy="5154849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5578145" y="466821"/>
            <a:ext cx="3348724" cy="401262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sz="2215" dirty="0">
                <a:latin typeface="+mn-lt"/>
              </a:rPr>
              <a:t>Year 4</a:t>
            </a:r>
            <a:r>
              <a:rPr lang="en-GB" sz="2215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sz="2215" dirty="0">
                <a:latin typeface="+mn-lt"/>
              </a:rPr>
              <a:t>Week 5</a:t>
            </a:r>
            <a:r>
              <a:rPr lang="en-GB" sz="2215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sz="2215" dirty="0">
                <a:latin typeface="+mn-lt"/>
              </a:rPr>
              <a:t>Day 1</a:t>
            </a:r>
          </a:p>
        </p:txBody>
      </p:sp>
      <p:pic>
        <p:nvPicPr>
          <p:cNvPr id="12" name="Picture 11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5451" y="1003169"/>
            <a:ext cx="1907224" cy="1907224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7929063" y="1956782"/>
            <a:ext cx="61386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7686076" y="1956780"/>
            <a:ext cx="252690" cy="28925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DFA9E911-629C-4CE1-BB88-728EF457FD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5870" y="3262265"/>
            <a:ext cx="2554914" cy="866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631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74279C-4E98-4383-BE8E-632E7615FC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037" y="1300952"/>
            <a:ext cx="7248304" cy="5154849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5578145" y="466821"/>
            <a:ext cx="3348724" cy="401262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sz="2215" dirty="0">
                <a:latin typeface="+mn-lt"/>
              </a:rPr>
              <a:t>Day 1</a:t>
            </a:r>
          </a:p>
        </p:txBody>
      </p:sp>
      <p:pic>
        <p:nvPicPr>
          <p:cNvPr id="12" name="Picture 11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5451" y="1003169"/>
            <a:ext cx="1907224" cy="1907224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7929063" y="1956782"/>
            <a:ext cx="61386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7686076" y="1956780"/>
            <a:ext cx="252690" cy="28925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2BD10588-14ED-4C54-A1B8-81CDDA9813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128" y="1900389"/>
            <a:ext cx="697818" cy="69781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7ECC8B4-A3F8-4CA1-BF1F-A36FA2E241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0055" y="1900389"/>
            <a:ext cx="1035472" cy="6978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FF88046-43B8-4448-B3E0-04350C0212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46575" y="2059376"/>
            <a:ext cx="1378753" cy="36016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A9E911-629C-4CE1-BB88-728EF457FD4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25870" y="3262265"/>
            <a:ext cx="2554914" cy="8666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56B62E5-DC20-41ED-9816-650B694A8C1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98389" y="3322182"/>
            <a:ext cx="2498639" cy="79348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3792FD3-587D-4274-836D-75882605A62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50824" y="4360367"/>
            <a:ext cx="1924627" cy="79348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6E7AE18-9A5F-4D8A-9BA6-6FB197517CC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42244" y="5224926"/>
            <a:ext cx="1283084" cy="79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63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1278C13B-BDAA-4313-8DC2-EEE5C4B90A82}"/>
              </a:ext>
            </a:extLst>
          </p:cNvPr>
          <p:cNvSpPr txBox="1"/>
          <p:nvPr/>
        </p:nvSpPr>
        <p:spPr>
          <a:xfrm>
            <a:off x="695550" y="334776"/>
            <a:ext cx="7497474" cy="914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What fractions of the cubes are each colour?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Which of the fractions above are unit fractions?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Tx/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Which of the fractions above are non-unit fractions?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8A0C386-2C87-49F4-8BBA-2F31500E0CAD}"/>
              </a:ext>
            </a:extLst>
          </p:cNvPr>
          <p:cNvGrpSpPr/>
          <p:nvPr/>
        </p:nvGrpSpPr>
        <p:grpSpPr>
          <a:xfrm>
            <a:off x="1325081" y="2539246"/>
            <a:ext cx="1790939" cy="807854"/>
            <a:chOff x="409062" y="5554356"/>
            <a:chExt cx="1790939" cy="8078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3AB3DC7C-118A-4049-99CD-559A6D96F123}"/>
                    </a:ext>
                  </a:extLst>
                </p:cNvPr>
                <p:cNvSpPr/>
                <p:nvPr/>
              </p:nvSpPr>
              <p:spPr>
                <a:xfrm>
                  <a:off x="409062" y="5554356"/>
                  <a:ext cx="1790939" cy="7397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2800" dirty="0"/>
                    <a:t>Yellow </a:t>
                  </a:r>
                  <a14:m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28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EDBBB0A8-AAF4-4377-8A36-265DE022DF4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062" y="5554356"/>
                  <a:ext cx="1790939" cy="739754"/>
                </a:xfrm>
                <a:prstGeom prst="rect">
                  <a:avLst/>
                </a:prstGeom>
                <a:blipFill>
                  <a:blip r:embed="rId4"/>
                  <a:stretch>
                    <a:fillRect l="-7167" b="-1157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" name="Rounded Rectangle 9">
              <a:extLst>
                <a:ext uri="{FF2B5EF4-FFF2-40B4-BE49-F238E27FC236}">
                  <a16:creationId xmlns:a16="http://schemas.microsoft.com/office/drawing/2014/main" id="{8A221B67-BBCA-434E-8830-FA6AF8A29204}"/>
                </a:ext>
              </a:extLst>
            </p:cNvPr>
            <p:cNvSpPr/>
            <p:nvPr/>
          </p:nvSpPr>
          <p:spPr>
            <a:xfrm>
              <a:off x="1827876" y="5569134"/>
              <a:ext cx="294859" cy="335149"/>
            </a:xfrm>
            <a:prstGeom prst="round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  <p:sp>
          <p:nvSpPr>
            <p:cNvPr id="44" name="Rounded Rectangle 10">
              <a:extLst>
                <a:ext uri="{FF2B5EF4-FFF2-40B4-BE49-F238E27FC236}">
                  <a16:creationId xmlns:a16="http://schemas.microsoft.com/office/drawing/2014/main" id="{934B3B79-9175-4EB2-8B47-0D9054EF4052}"/>
                </a:ext>
              </a:extLst>
            </p:cNvPr>
            <p:cNvSpPr/>
            <p:nvPr/>
          </p:nvSpPr>
          <p:spPr>
            <a:xfrm>
              <a:off x="1827876" y="6027061"/>
              <a:ext cx="294859" cy="33514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</p:grpSp>
      <p:pic>
        <p:nvPicPr>
          <p:cNvPr id="48" name="Picture 47">
            <a:extLst>
              <a:ext uri="{FF2B5EF4-FFF2-40B4-BE49-F238E27FC236}">
                <a16:creationId xmlns:a16="http://schemas.microsoft.com/office/drawing/2014/main" id="{76E74727-F95F-4A4F-ABDF-1AAE9BF1B7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1526" y="1518732"/>
            <a:ext cx="565187" cy="79847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A2D86B28-172F-484D-AC25-A03E571A78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0924" y="1519685"/>
            <a:ext cx="565188" cy="79847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6AB469E5-22D5-4CC6-B294-1C80CAC992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90963" y="926754"/>
            <a:ext cx="565188" cy="798470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9393677D-0F05-40F9-8292-B4864A9AF6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2844" y="951630"/>
            <a:ext cx="565187" cy="798470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F0451569-29F3-4740-B2A7-FFBAA565FD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78900" y="1362228"/>
            <a:ext cx="565187" cy="798470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500D60F6-B72F-4A78-BA3C-0EB7455AD1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4953" y="725877"/>
            <a:ext cx="565188" cy="798470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EDAA248D-CF6B-478A-8D1E-938313938E1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95312" y="1280152"/>
            <a:ext cx="565188" cy="798470"/>
          </a:xfrm>
          <a:prstGeom prst="rect">
            <a:avLst/>
          </a:prstGeom>
        </p:spPr>
      </p:pic>
      <p:grpSp>
        <p:nvGrpSpPr>
          <p:cNvPr id="56" name="Group 55">
            <a:extLst>
              <a:ext uri="{FF2B5EF4-FFF2-40B4-BE49-F238E27FC236}">
                <a16:creationId xmlns:a16="http://schemas.microsoft.com/office/drawing/2014/main" id="{555F7D83-EEEA-48F5-BB85-59DEE0B5C702}"/>
              </a:ext>
            </a:extLst>
          </p:cNvPr>
          <p:cNvGrpSpPr/>
          <p:nvPr/>
        </p:nvGrpSpPr>
        <p:grpSpPr>
          <a:xfrm>
            <a:off x="3926111" y="2539246"/>
            <a:ext cx="1412694" cy="807854"/>
            <a:chOff x="409062" y="5554356"/>
            <a:chExt cx="1412694" cy="8078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5F7B3921-B06E-4817-97AF-2710A98AEE98}"/>
                    </a:ext>
                  </a:extLst>
                </p:cNvPr>
                <p:cNvSpPr/>
                <p:nvPr/>
              </p:nvSpPr>
              <p:spPr>
                <a:xfrm>
                  <a:off x="409062" y="5554356"/>
                  <a:ext cx="1412694" cy="7397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2800" dirty="0"/>
                    <a:t>Red </a:t>
                  </a:r>
                  <a14:m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28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82CC6018-6ACF-41E7-820B-36608C5E58F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062" y="5554356"/>
                  <a:ext cx="1412694" cy="739754"/>
                </a:xfrm>
                <a:prstGeom prst="rect">
                  <a:avLst/>
                </a:prstGeom>
                <a:blipFill>
                  <a:blip r:embed="rId8"/>
                  <a:stretch>
                    <a:fillRect l="-8621" b="-1157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8" name="Rounded Rectangle 9">
              <a:extLst>
                <a:ext uri="{FF2B5EF4-FFF2-40B4-BE49-F238E27FC236}">
                  <a16:creationId xmlns:a16="http://schemas.microsoft.com/office/drawing/2014/main" id="{9FFB6C01-FA9A-4B08-82E1-B37D10C591BF}"/>
                </a:ext>
              </a:extLst>
            </p:cNvPr>
            <p:cNvSpPr/>
            <p:nvPr/>
          </p:nvSpPr>
          <p:spPr>
            <a:xfrm>
              <a:off x="1452193" y="5569134"/>
              <a:ext cx="294859" cy="335149"/>
            </a:xfrm>
            <a:prstGeom prst="round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  <p:sp>
          <p:nvSpPr>
            <p:cNvPr id="59" name="Rounded Rectangle 10">
              <a:extLst>
                <a:ext uri="{FF2B5EF4-FFF2-40B4-BE49-F238E27FC236}">
                  <a16:creationId xmlns:a16="http://schemas.microsoft.com/office/drawing/2014/main" id="{717141B1-CD97-46A6-BA45-0B28A6666957}"/>
                </a:ext>
              </a:extLst>
            </p:cNvPr>
            <p:cNvSpPr/>
            <p:nvPr/>
          </p:nvSpPr>
          <p:spPr>
            <a:xfrm>
              <a:off x="1452193" y="6027061"/>
              <a:ext cx="294859" cy="33514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7F325D83-E057-4F09-8806-B9B06B134F76}"/>
              </a:ext>
            </a:extLst>
          </p:cNvPr>
          <p:cNvGrpSpPr/>
          <p:nvPr/>
        </p:nvGrpSpPr>
        <p:grpSpPr>
          <a:xfrm>
            <a:off x="6161767" y="2550000"/>
            <a:ext cx="1747658" cy="807854"/>
            <a:chOff x="409062" y="5554356"/>
            <a:chExt cx="1747658" cy="8078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FDFAF309-EE3F-4F32-9E9F-3FE21E5F9E8D}"/>
                    </a:ext>
                  </a:extLst>
                </p:cNvPr>
                <p:cNvSpPr/>
                <p:nvPr/>
              </p:nvSpPr>
              <p:spPr>
                <a:xfrm>
                  <a:off x="409062" y="5554356"/>
                  <a:ext cx="1747658" cy="7397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2800" dirty="0"/>
                    <a:t>Green </a:t>
                  </a:r>
                  <a14:m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28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5AE9A928-E5AE-4BCA-BBDE-B687A4BBF32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062" y="5554356"/>
                  <a:ext cx="1747658" cy="739754"/>
                </a:xfrm>
                <a:prstGeom prst="rect">
                  <a:avLst/>
                </a:prstGeom>
                <a:blipFill>
                  <a:blip r:embed="rId9"/>
                  <a:stretch>
                    <a:fillRect l="-6969" b="-1157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2" name="Rounded Rectangle 9">
              <a:extLst>
                <a:ext uri="{FF2B5EF4-FFF2-40B4-BE49-F238E27FC236}">
                  <a16:creationId xmlns:a16="http://schemas.microsoft.com/office/drawing/2014/main" id="{5EC6C605-73A0-47CA-A9AB-AED4E99AC210}"/>
                </a:ext>
              </a:extLst>
            </p:cNvPr>
            <p:cNvSpPr/>
            <p:nvPr/>
          </p:nvSpPr>
          <p:spPr>
            <a:xfrm>
              <a:off x="1778254" y="5569134"/>
              <a:ext cx="294859" cy="335149"/>
            </a:xfrm>
            <a:prstGeom prst="round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  <p:sp>
          <p:nvSpPr>
            <p:cNvPr id="63" name="Rounded Rectangle 10">
              <a:extLst>
                <a:ext uri="{FF2B5EF4-FFF2-40B4-BE49-F238E27FC236}">
                  <a16:creationId xmlns:a16="http://schemas.microsoft.com/office/drawing/2014/main" id="{3B846EBE-8F1E-425D-AB17-29C65E2A6057}"/>
                </a:ext>
              </a:extLst>
            </p:cNvPr>
            <p:cNvSpPr/>
            <p:nvPr/>
          </p:nvSpPr>
          <p:spPr>
            <a:xfrm>
              <a:off x="1778254" y="6027061"/>
              <a:ext cx="294859" cy="33514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76E74727-F95F-4A4F-ABDF-1AAE9BF1B7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5325" y="1489866"/>
            <a:ext cx="565187" cy="79847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00D60F6-B72F-4A78-BA3C-0EB7455AD1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9284" y="760446"/>
            <a:ext cx="565188" cy="79847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00D60F6-B72F-4A78-BA3C-0EB7455AD1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61767" y="1415520"/>
            <a:ext cx="565188" cy="79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541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1278C13B-BDAA-4313-8DC2-EEE5C4B90A82}"/>
              </a:ext>
            </a:extLst>
          </p:cNvPr>
          <p:cNvSpPr txBox="1"/>
          <p:nvPr/>
        </p:nvSpPr>
        <p:spPr>
          <a:xfrm>
            <a:off x="695550" y="334776"/>
            <a:ext cx="749747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What fractions of the cubes are each colour?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Which of the fractions above are unit fractions?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Tx/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Which of the fractions above are non-unit fractions?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8A0C386-2C87-49F4-8BBA-2F31500E0CAD}"/>
              </a:ext>
            </a:extLst>
          </p:cNvPr>
          <p:cNvGrpSpPr/>
          <p:nvPr/>
        </p:nvGrpSpPr>
        <p:grpSpPr>
          <a:xfrm>
            <a:off x="1325081" y="2539246"/>
            <a:ext cx="1790939" cy="807854"/>
            <a:chOff x="409062" y="5554356"/>
            <a:chExt cx="1790939" cy="8078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3AB3DC7C-118A-4049-99CD-559A6D96F123}"/>
                    </a:ext>
                  </a:extLst>
                </p:cNvPr>
                <p:cNvSpPr/>
                <p:nvPr/>
              </p:nvSpPr>
              <p:spPr>
                <a:xfrm>
                  <a:off x="409062" y="5554356"/>
                  <a:ext cx="1790939" cy="7397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2800" dirty="0"/>
                    <a:t>Yellow </a:t>
                  </a:r>
                  <a14:m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28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EDBBB0A8-AAF4-4377-8A36-265DE022DF4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062" y="5554356"/>
                  <a:ext cx="1790939" cy="739754"/>
                </a:xfrm>
                <a:prstGeom prst="rect">
                  <a:avLst/>
                </a:prstGeom>
                <a:blipFill>
                  <a:blip r:embed="rId5"/>
                  <a:stretch>
                    <a:fillRect l="-7167" b="-1157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" name="Rounded Rectangle 9">
              <a:extLst>
                <a:ext uri="{FF2B5EF4-FFF2-40B4-BE49-F238E27FC236}">
                  <a16:creationId xmlns:a16="http://schemas.microsoft.com/office/drawing/2014/main" id="{8A221B67-BBCA-434E-8830-FA6AF8A29204}"/>
                </a:ext>
              </a:extLst>
            </p:cNvPr>
            <p:cNvSpPr/>
            <p:nvPr/>
          </p:nvSpPr>
          <p:spPr>
            <a:xfrm>
              <a:off x="1827876" y="5569134"/>
              <a:ext cx="294859" cy="335149"/>
            </a:xfrm>
            <a:prstGeom prst="round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  <p:sp>
          <p:nvSpPr>
            <p:cNvPr id="44" name="Rounded Rectangle 10">
              <a:extLst>
                <a:ext uri="{FF2B5EF4-FFF2-40B4-BE49-F238E27FC236}">
                  <a16:creationId xmlns:a16="http://schemas.microsoft.com/office/drawing/2014/main" id="{934B3B79-9175-4EB2-8B47-0D9054EF4052}"/>
                </a:ext>
              </a:extLst>
            </p:cNvPr>
            <p:cNvSpPr/>
            <p:nvPr/>
          </p:nvSpPr>
          <p:spPr>
            <a:xfrm>
              <a:off x="1827876" y="6027061"/>
              <a:ext cx="294859" cy="33514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83EE934E-743A-4682-B9D5-3BCDEC6C4AC3}"/>
              </a:ext>
            </a:extLst>
          </p:cNvPr>
          <p:cNvSpPr txBox="1"/>
          <p:nvPr/>
        </p:nvSpPr>
        <p:spPr>
          <a:xfrm>
            <a:off x="2667839" y="2494353"/>
            <a:ext cx="443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4DEB848-6E22-4D17-B75A-03F692EBF779}"/>
              </a:ext>
            </a:extLst>
          </p:cNvPr>
          <p:cNvSpPr txBox="1">
            <a:spLocks noChangeAspect="1"/>
          </p:cNvSpPr>
          <p:nvPr/>
        </p:nvSpPr>
        <p:spPr>
          <a:xfrm>
            <a:off x="2604698" y="2942794"/>
            <a:ext cx="556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10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55F7D83-EEEA-48F5-BB85-59DEE0B5C702}"/>
              </a:ext>
            </a:extLst>
          </p:cNvPr>
          <p:cNvGrpSpPr/>
          <p:nvPr/>
        </p:nvGrpSpPr>
        <p:grpSpPr>
          <a:xfrm>
            <a:off x="3926111" y="2539246"/>
            <a:ext cx="1412694" cy="807854"/>
            <a:chOff x="409062" y="5554356"/>
            <a:chExt cx="1412694" cy="8078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5F7B3921-B06E-4817-97AF-2710A98AEE98}"/>
                    </a:ext>
                  </a:extLst>
                </p:cNvPr>
                <p:cNvSpPr/>
                <p:nvPr/>
              </p:nvSpPr>
              <p:spPr>
                <a:xfrm>
                  <a:off x="409062" y="5554356"/>
                  <a:ext cx="1412694" cy="7397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2800" dirty="0"/>
                    <a:t>Red </a:t>
                  </a:r>
                  <a14:m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28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82CC6018-6ACF-41E7-820B-36608C5E58F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062" y="5554356"/>
                  <a:ext cx="1412694" cy="739754"/>
                </a:xfrm>
                <a:prstGeom prst="rect">
                  <a:avLst/>
                </a:prstGeom>
                <a:blipFill>
                  <a:blip r:embed="rId8"/>
                  <a:stretch>
                    <a:fillRect l="-8621" b="-1157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8" name="Rounded Rectangle 9">
              <a:extLst>
                <a:ext uri="{FF2B5EF4-FFF2-40B4-BE49-F238E27FC236}">
                  <a16:creationId xmlns:a16="http://schemas.microsoft.com/office/drawing/2014/main" id="{9FFB6C01-FA9A-4B08-82E1-B37D10C591BF}"/>
                </a:ext>
              </a:extLst>
            </p:cNvPr>
            <p:cNvSpPr/>
            <p:nvPr/>
          </p:nvSpPr>
          <p:spPr>
            <a:xfrm>
              <a:off x="1452193" y="5569134"/>
              <a:ext cx="294859" cy="335149"/>
            </a:xfrm>
            <a:prstGeom prst="round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  <p:sp>
          <p:nvSpPr>
            <p:cNvPr id="59" name="Rounded Rectangle 10">
              <a:extLst>
                <a:ext uri="{FF2B5EF4-FFF2-40B4-BE49-F238E27FC236}">
                  <a16:creationId xmlns:a16="http://schemas.microsoft.com/office/drawing/2014/main" id="{717141B1-CD97-46A6-BA45-0B28A6666957}"/>
                </a:ext>
              </a:extLst>
            </p:cNvPr>
            <p:cNvSpPr/>
            <p:nvPr/>
          </p:nvSpPr>
          <p:spPr>
            <a:xfrm>
              <a:off x="1452193" y="6027061"/>
              <a:ext cx="294859" cy="33514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7F325D83-E057-4F09-8806-B9B06B134F76}"/>
              </a:ext>
            </a:extLst>
          </p:cNvPr>
          <p:cNvGrpSpPr/>
          <p:nvPr/>
        </p:nvGrpSpPr>
        <p:grpSpPr>
          <a:xfrm>
            <a:off x="6161767" y="2550000"/>
            <a:ext cx="1747658" cy="807854"/>
            <a:chOff x="409062" y="5554356"/>
            <a:chExt cx="1747658" cy="8078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FDFAF309-EE3F-4F32-9E9F-3FE21E5F9E8D}"/>
                    </a:ext>
                  </a:extLst>
                </p:cNvPr>
                <p:cNvSpPr/>
                <p:nvPr/>
              </p:nvSpPr>
              <p:spPr>
                <a:xfrm>
                  <a:off x="409062" y="5554356"/>
                  <a:ext cx="1747658" cy="7397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2800" dirty="0"/>
                    <a:t>Green </a:t>
                  </a:r>
                  <a14:m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28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5AE9A928-E5AE-4BCA-BBDE-B687A4BBF32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062" y="5554356"/>
                  <a:ext cx="1747658" cy="739754"/>
                </a:xfrm>
                <a:prstGeom prst="rect">
                  <a:avLst/>
                </a:prstGeom>
                <a:blipFill>
                  <a:blip r:embed="rId9"/>
                  <a:stretch>
                    <a:fillRect l="-6969" b="-1157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2" name="Rounded Rectangle 9">
              <a:extLst>
                <a:ext uri="{FF2B5EF4-FFF2-40B4-BE49-F238E27FC236}">
                  <a16:creationId xmlns:a16="http://schemas.microsoft.com/office/drawing/2014/main" id="{5EC6C605-73A0-47CA-A9AB-AED4E99AC210}"/>
                </a:ext>
              </a:extLst>
            </p:cNvPr>
            <p:cNvSpPr/>
            <p:nvPr/>
          </p:nvSpPr>
          <p:spPr>
            <a:xfrm>
              <a:off x="1778254" y="5569134"/>
              <a:ext cx="294859" cy="335149"/>
            </a:xfrm>
            <a:prstGeom prst="round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  <p:sp>
          <p:nvSpPr>
            <p:cNvPr id="63" name="Rounded Rectangle 10">
              <a:extLst>
                <a:ext uri="{FF2B5EF4-FFF2-40B4-BE49-F238E27FC236}">
                  <a16:creationId xmlns:a16="http://schemas.microsoft.com/office/drawing/2014/main" id="{3B846EBE-8F1E-425D-AB17-29C65E2A6057}"/>
                </a:ext>
              </a:extLst>
            </p:cNvPr>
            <p:cNvSpPr/>
            <p:nvPr/>
          </p:nvSpPr>
          <p:spPr>
            <a:xfrm>
              <a:off x="1778254" y="6027061"/>
              <a:ext cx="294859" cy="33514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8A044A11-4586-4252-8915-98FC12B147AD}"/>
              </a:ext>
            </a:extLst>
          </p:cNvPr>
          <p:cNvSpPr txBox="1"/>
          <p:nvPr/>
        </p:nvSpPr>
        <p:spPr>
          <a:xfrm>
            <a:off x="4892419" y="2492209"/>
            <a:ext cx="443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2AD211D-C388-4E27-A8DF-0C9220A605D3}"/>
              </a:ext>
            </a:extLst>
          </p:cNvPr>
          <p:cNvSpPr txBox="1"/>
          <p:nvPr/>
        </p:nvSpPr>
        <p:spPr>
          <a:xfrm>
            <a:off x="7447813" y="2494976"/>
            <a:ext cx="443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2971DE3-8A06-4458-9595-919098D57363}"/>
                  </a:ext>
                </a:extLst>
              </p:cNvPr>
              <p:cNvSpPr txBox="1"/>
              <p:nvPr/>
            </p:nvSpPr>
            <p:spPr>
              <a:xfrm>
                <a:off x="3070850" y="4144412"/>
                <a:ext cx="1642399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2800" dirty="0">
                    <a:solidFill>
                      <a:schemeClr val="accent1"/>
                    </a:solidFill>
                  </a:rPr>
                  <a:t>Green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2971DE3-8A06-4458-9595-919098D573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850" y="4144412"/>
                <a:ext cx="1642399" cy="767646"/>
              </a:xfrm>
              <a:prstGeom prst="rect">
                <a:avLst/>
              </a:prstGeom>
              <a:blipFill>
                <a:blip r:embed="rId10"/>
                <a:stretch>
                  <a:fillRect l="-7807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B2C37AA-09C1-42D2-89E6-A668C92AFDFB}"/>
                  </a:ext>
                </a:extLst>
              </p:cNvPr>
              <p:cNvSpPr txBox="1"/>
              <p:nvPr/>
            </p:nvSpPr>
            <p:spPr>
              <a:xfrm>
                <a:off x="3070849" y="5404327"/>
                <a:ext cx="1642399" cy="7878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2800" dirty="0">
                    <a:solidFill>
                      <a:schemeClr val="accent1"/>
                    </a:solidFill>
                  </a:rPr>
                  <a:t>Yellow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B2C37AA-09C1-42D2-89E6-A668C92AFD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849" y="5404327"/>
                <a:ext cx="1642399" cy="787844"/>
              </a:xfrm>
              <a:prstGeom prst="rect">
                <a:avLst/>
              </a:prstGeom>
              <a:blipFill>
                <a:blip r:embed="rId11"/>
                <a:stretch>
                  <a:fillRect l="-7807" b="-7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A865B4E-DC17-43AA-B23F-C78B8FAC65E5}"/>
                  </a:ext>
                </a:extLst>
              </p:cNvPr>
              <p:cNvSpPr txBox="1"/>
              <p:nvPr/>
            </p:nvSpPr>
            <p:spPr>
              <a:xfrm>
                <a:off x="4720683" y="5404327"/>
                <a:ext cx="1642399" cy="779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2800" dirty="0">
                    <a:solidFill>
                      <a:schemeClr val="accent1"/>
                    </a:solidFill>
                  </a:rPr>
                  <a:t>Red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A865B4E-DC17-43AA-B23F-C78B8FAC65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0683" y="5404327"/>
                <a:ext cx="1642399" cy="779252"/>
              </a:xfrm>
              <a:prstGeom prst="rect">
                <a:avLst/>
              </a:prstGeom>
              <a:blipFill>
                <a:blip r:embed="rId12"/>
                <a:stretch>
                  <a:fillRect l="-7407" b="-9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Picture 31">
            <a:extLst>
              <a:ext uri="{FF2B5EF4-FFF2-40B4-BE49-F238E27FC236}">
                <a16:creationId xmlns:a16="http://schemas.microsoft.com/office/drawing/2014/main" id="{76E74727-F95F-4A4F-ABDF-1AAE9BF1B7E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51526" y="1518732"/>
            <a:ext cx="565187" cy="79847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2D86B28-172F-484D-AC25-A03E571A78A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920924" y="1519685"/>
            <a:ext cx="565188" cy="79847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AB469E5-22D5-4CC6-B294-1C80CAC992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90963" y="926754"/>
            <a:ext cx="565188" cy="79847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393677D-0F05-40F9-8292-B4864A9AF6A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82844" y="951630"/>
            <a:ext cx="565187" cy="79847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F0451569-29F3-4740-B2A7-FFBAA565FDB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378900" y="1362228"/>
            <a:ext cx="565187" cy="79847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DAA248D-CF6B-478A-8D1E-938313938E1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95312" y="1280152"/>
            <a:ext cx="565188" cy="798470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6E74727-F95F-4A4F-ABDF-1AAE9BF1B7E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235325" y="1489866"/>
            <a:ext cx="565187" cy="79847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00D60F6-B72F-4A78-BA3C-0EB7455AD18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99284" y="760446"/>
            <a:ext cx="565188" cy="79847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500D60F6-B72F-4A78-BA3C-0EB7455AD18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61767" y="1415520"/>
            <a:ext cx="565188" cy="79847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54DEB848-6E22-4D17-B75A-03F692EBF779}"/>
              </a:ext>
            </a:extLst>
          </p:cNvPr>
          <p:cNvSpPr txBox="1">
            <a:spLocks noChangeAspect="1"/>
          </p:cNvSpPr>
          <p:nvPr/>
        </p:nvSpPr>
        <p:spPr>
          <a:xfrm>
            <a:off x="7389890" y="2959446"/>
            <a:ext cx="556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10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4DEB848-6E22-4D17-B75A-03F692EBF779}"/>
              </a:ext>
            </a:extLst>
          </p:cNvPr>
          <p:cNvSpPr txBox="1">
            <a:spLocks noChangeAspect="1"/>
          </p:cNvSpPr>
          <p:nvPr/>
        </p:nvSpPr>
        <p:spPr>
          <a:xfrm>
            <a:off x="4832006" y="2942794"/>
            <a:ext cx="556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10</a:t>
            </a:r>
          </a:p>
        </p:txBody>
      </p:sp>
      <p:pic>
        <p:nvPicPr>
          <p:cNvPr id="69" name="Picture 68">
            <a:extLst>
              <a:ext uri="{FF2B5EF4-FFF2-40B4-BE49-F238E27FC236}">
                <a16:creationId xmlns:a16="http://schemas.microsoft.com/office/drawing/2014/main" id="{500D60F6-B72F-4A78-BA3C-0EB7455AD18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94953" y="725877"/>
            <a:ext cx="565188" cy="79847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9400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64" grpId="0"/>
      <p:bldP spid="66" grpId="0"/>
      <p:bldP spid="29" grpId="0"/>
      <p:bldP spid="30" grpId="0"/>
      <p:bldP spid="31" grpId="0"/>
      <p:bldP spid="47" grpId="0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48BD1202-3191-4DC8-86BB-B5165173CCB4}"/>
              </a:ext>
            </a:extLst>
          </p:cNvPr>
          <p:cNvSpPr txBox="1"/>
          <p:nvPr/>
        </p:nvSpPr>
        <p:spPr>
          <a:xfrm>
            <a:off x="971550" y="342939"/>
            <a:ext cx="6335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prstClr val="black"/>
                </a:solidFill>
              </a:rPr>
              <a:t>What fraction are yellow?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0D62C92-991C-46CD-A713-A66F4F9BD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841271"/>
              </p:ext>
            </p:extLst>
          </p:nvPr>
        </p:nvGraphicFramePr>
        <p:xfrm>
          <a:off x="719138" y="1009291"/>
          <a:ext cx="2944985" cy="11779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8997">
                  <a:extLst>
                    <a:ext uri="{9D8B030D-6E8A-4147-A177-3AD203B41FA5}">
                      <a16:colId xmlns:a16="http://schemas.microsoft.com/office/drawing/2014/main" val="959526296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3837854462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3128650680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1102332713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2580904791"/>
                    </a:ext>
                  </a:extLst>
                </a:gridCol>
              </a:tblGrid>
              <a:tr h="588997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5640484"/>
                  </a:ext>
                </a:extLst>
              </a:tr>
              <a:tr h="588997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9062715"/>
                  </a:ext>
                </a:extLst>
              </a:tr>
            </a:tbl>
          </a:graphicData>
        </a:graphic>
      </p:graphicFrame>
      <p:sp>
        <p:nvSpPr>
          <p:cNvPr id="18" name="Oval 17">
            <a:extLst>
              <a:ext uri="{FF2B5EF4-FFF2-40B4-BE49-F238E27FC236}">
                <a16:creationId xmlns:a16="http://schemas.microsoft.com/office/drawing/2014/main" id="{B506A8D1-A213-4E2D-B312-D0A11FC91B24}"/>
              </a:ext>
            </a:extLst>
          </p:cNvPr>
          <p:cNvSpPr/>
          <p:nvPr/>
        </p:nvSpPr>
        <p:spPr>
          <a:xfrm>
            <a:off x="789111" y="1071657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BC9A520-1E50-45A3-ACA7-51000D7B9439}"/>
              </a:ext>
            </a:extLst>
          </p:cNvPr>
          <p:cNvSpPr/>
          <p:nvPr/>
        </p:nvSpPr>
        <p:spPr>
          <a:xfrm>
            <a:off x="1371352" y="1068744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8884EE5-5FB3-4F37-9E2E-BACAF0A27109}"/>
              </a:ext>
            </a:extLst>
          </p:cNvPr>
          <p:cNvSpPr/>
          <p:nvPr/>
        </p:nvSpPr>
        <p:spPr>
          <a:xfrm>
            <a:off x="1971787" y="1068743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26AAE98-5F3F-4A83-96C6-44A84AF26124}"/>
              </a:ext>
            </a:extLst>
          </p:cNvPr>
          <p:cNvSpPr/>
          <p:nvPr/>
        </p:nvSpPr>
        <p:spPr>
          <a:xfrm>
            <a:off x="2554028" y="1071657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972F14B-6288-43BD-86E7-754380856189}"/>
              </a:ext>
            </a:extLst>
          </p:cNvPr>
          <p:cNvSpPr/>
          <p:nvPr/>
        </p:nvSpPr>
        <p:spPr>
          <a:xfrm>
            <a:off x="3142739" y="1079476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F938F2D-1666-4170-8008-7C0ED4C9B048}"/>
              </a:ext>
            </a:extLst>
          </p:cNvPr>
          <p:cNvSpPr/>
          <p:nvPr/>
        </p:nvSpPr>
        <p:spPr>
          <a:xfrm>
            <a:off x="789110" y="1641195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D4A4E20-10FE-40D9-BE77-07039444CDCB}"/>
              </a:ext>
            </a:extLst>
          </p:cNvPr>
          <p:cNvSpPr/>
          <p:nvPr/>
        </p:nvSpPr>
        <p:spPr>
          <a:xfrm>
            <a:off x="1371351" y="1641195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DBE16BC-F906-4884-8082-F2BD065B2FF4}"/>
              </a:ext>
            </a:extLst>
          </p:cNvPr>
          <p:cNvSpPr/>
          <p:nvPr/>
        </p:nvSpPr>
        <p:spPr>
          <a:xfrm>
            <a:off x="1974477" y="1642416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7F24B78-82B0-45F7-BA45-19C94107AED3}"/>
              </a:ext>
            </a:extLst>
          </p:cNvPr>
          <p:cNvSpPr/>
          <p:nvPr/>
        </p:nvSpPr>
        <p:spPr>
          <a:xfrm>
            <a:off x="2554027" y="1642416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C860EAB-A3A2-4026-8FC2-928E6A69E5A2}"/>
              </a:ext>
            </a:extLst>
          </p:cNvPr>
          <p:cNvSpPr/>
          <p:nvPr/>
        </p:nvSpPr>
        <p:spPr>
          <a:xfrm>
            <a:off x="3142739" y="1642416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B250B82-99CF-47B8-8F7F-14A152938B1D}"/>
                  </a:ext>
                </a:extLst>
              </p:cNvPr>
              <p:cNvSpPr txBox="1"/>
              <p:nvPr/>
            </p:nvSpPr>
            <p:spPr>
              <a:xfrm>
                <a:off x="4028512" y="1159094"/>
                <a:ext cx="1642399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B250B82-99CF-47B8-8F7F-14A152938B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8512" y="1159094"/>
                <a:ext cx="1642399" cy="7676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A49D4121-D586-433B-BCBC-2636583F0C27}"/>
              </a:ext>
            </a:extLst>
          </p:cNvPr>
          <p:cNvSpPr txBox="1"/>
          <p:nvPr/>
        </p:nvSpPr>
        <p:spPr>
          <a:xfrm>
            <a:off x="4119992" y="1336678"/>
            <a:ext cx="1642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86DA261-DA70-4D54-BF58-2137E82C1DCE}"/>
              </a:ext>
            </a:extLst>
          </p:cNvPr>
          <p:cNvSpPr/>
          <p:nvPr/>
        </p:nvSpPr>
        <p:spPr>
          <a:xfrm>
            <a:off x="789111" y="1071657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0BA1FAF6-0845-48B9-855C-D9C6DEA784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314105"/>
              </p:ext>
            </p:extLst>
          </p:nvPr>
        </p:nvGraphicFramePr>
        <p:xfrm>
          <a:off x="5050399" y="1150416"/>
          <a:ext cx="28005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3636A581-918D-4B1F-8FA2-B2836A646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110461"/>
              </p:ext>
            </p:extLst>
          </p:nvPr>
        </p:nvGraphicFramePr>
        <p:xfrm>
          <a:off x="719138" y="2286784"/>
          <a:ext cx="2944985" cy="11779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8997">
                  <a:extLst>
                    <a:ext uri="{9D8B030D-6E8A-4147-A177-3AD203B41FA5}">
                      <a16:colId xmlns:a16="http://schemas.microsoft.com/office/drawing/2014/main" val="959526296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3837854462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3128650680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1102332713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2580904791"/>
                    </a:ext>
                  </a:extLst>
                </a:gridCol>
              </a:tblGrid>
              <a:tr h="588997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5640484"/>
                  </a:ext>
                </a:extLst>
              </a:tr>
              <a:tr h="588997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9062715"/>
                  </a:ext>
                </a:extLst>
              </a:tr>
            </a:tbl>
          </a:graphicData>
        </a:graphic>
      </p:graphicFrame>
      <p:sp>
        <p:nvSpPr>
          <p:cNvPr id="33" name="Oval 32">
            <a:extLst>
              <a:ext uri="{FF2B5EF4-FFF2-40B4-BE49-F238E27FC236}">
                <a16:creationId xmlns:a16="http://schemas.microsoft.com/office/drawing/2014/main" id="{5C3CB23A-AB7B-4D77-80C1-AC69FBAD0D2D}"/>
              </a:ext>
            </a:extLst>
          </p:cNvPr>
          <p:cNvSpPr/>
          <p:nvPr/>
        </p:nvSpPr>
        <p:spPr>
          <a:xfrm>
            <a:off x="789111" y="2349150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D02AA5D8-48BB-40AA-A5BC-E920C6F65B5E}"/>
              </a:ext>
            </a:extLst>
          </p:cNvPr>
          <p:cNvSpPr/>
          <p:nvPr/>
        </p:nvSpPr>
        <p:spPr>
          <a:xfrm>
            <a:off x="1371352" y="2346237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28D9C53-ACB3-4FD0-9799-36A67F1D96C9}"/>
              </a:ext>
            </a:extLst>
          </p:cNvPr>
          <p:cNvSpPr/>
          <p:nvPr/>
        </p:nvSpPr>
        <p:spPr>
          <a:xfrm>
            <a:off x="1971787" y="2346236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FC96952-073C-408D-897C-BCC18B4AA23E}"/>
              </a:ext>
            </a:extLst>
          </p:cNvPr>
          <p:cNvSpPr/>
          <p:nvPr/>
        </p:nvSpPr>
        <p:spPr>
          <a:xfrm>
            <a:off x="2554028" y="2349150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678C7942-27C6-4410-864F-C8D6B96ECC54}"/>
              </a:ext>
            </a:extLst>
          </p:cNvPr>
          <p:cNvSpPr/>
          <p:nvPr/>
        </p:nvSpPr>
        <p:spPr>
          <a:xfrm>
            <a:off x="3142739" y="2356969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B607FCC-3B52-47CC-8200-46826B9DDB0F}"/>
              </a:ext>
            </a:extLst>
          </p:cNvPr>
          <p:cNvSpPr/>
          <p:nvPr/>
        </p:nvSpPr>
        <p:spPr>
          <a:xfrm>
            <a:off x="789110" y="2918688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63F25CF-6D06-4D9E-92EE-AFE6044595CD}"/>
              </a:ext>
            </a:extLst>
          </p:cNvPr>
          <p:cNvSpPr/>
          <p:nvPr/>
        </p:nvSpPr>
        <p:spPr>
          <a:xfrm>
            <a:off x="1371351" y="2918688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C004FC4-90DE-428C-B419-F769C5B1898B}"/>
              </a:ext>
            </a:extLst>
          </p:cNvPr>
          <p:cNvSpPr/>
          <p:nvPr/>
        </p:nvSpPr>
        <p:spPr>
          <a:xfrm>
            <a:off x="1974477" y="2919909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3C4CFEF-EE93-46B5-B2F7-5A296AEF8034}"/>
              </a:ext>
            </a:extLst>
          </p:cNvPr>
          <p:cNvSpPr/>
          <p:nvPr/>
        </p:nvSpPr>
        <p:spPr>
          <a:xfrm>
            <a:off x="2554027" y="2919909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6C684D1A-A77D-4A19-AAE7-FF69FE242B1C}"/>
              </a:ext>
            </a:extLst>
          </p:cNvPr>
          <p:cNvSpPr/>
          <p:nvPr/>
        </p:nvSpPr>
        <p:spPr>
          <a:xfrm>
            <a:off x="3142739" y="2919909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1680B97-2F7B-4FA9-BF6D-936372C90F0D}"/>
                  </a:ext>
                </a:extLst>
              </p:cNvPr>
              <p:cNvSpPr txBox="1"/>
              <p:nvPr/>
            </p:nvSpPr>
            <p:spPr>
              <a:xfrm>
                <a:off x="4028512" y="2436587"/>
                <a:ext cx="1642399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1680B97-2F7B-4FA9-BF6D-936372C90F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8512" y="2436587"/>
                <a:ext cx="1642399" cy="7676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Oval 44">
            <a:extLst>
              <a:ext uri="{FF2B5EF4-FFF2-40B4-BE49-F238E27FC236}">
                <a16:creationId xmlns:a16="http://schemas.microsoft.com/office/drawing/2014/main" id="{6018DAB9-D92C-45FA-B29F-127DE2EABEF8}"/>
              </a:ext>
            </a:extLst>
          </p:cNvPr>
          <p:cNvSpPr/>
          <p:nvPr/>
        </p:nvSpPr>
        <p:spPr>
          <a:xfrm>
            <a:off x="789111" y="2349150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ED4021FC-74F4-4D54-BE06-76B815B4BC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072745"/>
              </p:ext>
            </p:extLst>
          </p:nvPr>
        </p:nvGraphicFramePr>
        <p:xfrm>
          <a:off x="5050399" y="2427909"/>
          <a:ext cx="28005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47" name="Oval 46">
            <a:extLst>
              <a:ext uri="{FF2B5EF4-FFF2-40B4-BE49-F238E27FC236}">
                <a16:creationId xmlns:a16="http://schemas.microsoft.com/office/drawing/2014/main" id="{AE2C0B75-751D-4215-A536-77A5578B05D1}"/>
              </a:ext>
            </a:extLst>
          </p:cNvPr>
          <p:cNvSpPr/>
          <p:nvPr/>
        </p:nvSpPr>
        <p:spPr>
          <a:xfrm>
            <a:off x="1370393" y="2346237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D1757CC2-1DBE-437F-9277-19613AC568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745967"/>
              </p:ext>
            </p:extLst>
          </p:nvPr>
        </p:nvGraphicFramePr>
        <p:xfrm>
          <a:off x="719138" y="3534963"/>
          <a:ext cx="2944985" cy="11779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8997">
                  <a:extLst>
                    <a:ext uri="{9D8B030D-6E8A-4147-A177-3AD203B41FA5}">
                      <a16:colId xmlns:a16="http://schemas.microsoft.com/office/drawing/2014/main" val="959526296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3837854462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3128650680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1102332713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2580904791"/>
                    </a:ext>
                  </a:extLst>
                </a:gridCol>
              </a:tblGrid>
              <a:tr h="588997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5640484"/>
                  </a:ext>
                </a:extLst>
              </a:tr>
              <a:tr h="588997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9062715"/>
                  </a:ext>
                </a:extLst>
              </a:tr>
            </a:tbl>
          </a:graphicData>
        </a:graphic>
      </p:graphicFrame>
      <p:sp>
        <p:nvSpPr>
          <p:cNvPr id="49" name="Oval 48">
            <a:extLst>
              <a:ext uri="{FF2B5EF4-FFF2-40B4-BE49-F238E27FC236}">
                <a16:creationId xmlns:a16="http://schemas.microsoft.com/office/drawing/2014/main" id="{2323D5D6-9BAE-49C8-A5CB-84A1866E8E5D}"/>
              </a:ext>
            </a:extLst>
          </p:cNvPr>
          <p:cNvSpPr/>
          <p:nvPr/>
        </p:nvSpPr>
        <p:spPr>
          <a:xfrm>
            <a:off x="789111" y="3597329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6F77691-3DD3-480D-97ED-7AF7978F90DA}"/>
              </a:ext>
            </a:extLst>
          </p:cNvPr>
          <p:cNvSpPr/>
          <p:nvPr/>
        </p:nvSpPr>
        <p:spPr>
          <a:xfrm>
            <a:off x="1371352" y="3594416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757E1111-4752-4F8C-B3B4-0B23550DA58C}"/>
              </a:ext>
            </a:extLst>
          </p:cNvPr>
          <p:cNvSpPr/>
          <p:nvPr/>
        </p:nvSpPr>
        <p:spPr>
          <a:xfrm>
            <a:off x="1971787" y="3594415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6528B05-7805-4002-9BB6-42642982F832}"/>
              </a:ext>
            </a:extLst>
          </p:cNvPr>
          <p:cNvSpPr/>
          <p:nvPr/>
        </p:nvSpPr>
        <p:spPr>
          <a:xfrm>
            <a:off x="2554028" y="3597329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08F095AA-49CA-4B3D-A19D-EF3F4E67950A}"/>
              </a:ext>
            </a:extLst>
          </p:cNvPr>
          <p:cNvSpPr/>
          <p:nvPr/>
        </p:nvSpPr>
        <p:spPr>
          <a:xfrm>
            <a:off x="3142739" y="3605148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BFB20857-D255-40E2-921E-26C06C1F6E8A}"/>
              </a:ext>
            </a:extLst>
          </p:cNvPr>
          <p:cNvSpPr/>
          <p:nvPr/>
        </p:nvSpPr>
        <p:spPr>
          <a:xfrm>
            <a:off x="789110" y="4166867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26FC42E-8DD4-4A5E-9F62-0BC6B74CBE0D}"/>
              </a:ext>
            </a:extLst>
          </p:cNvPr>
          <p:cNvSpPr/>
          <p:nvPr/>
        </p:nvSpPr>
        <p:spPr>
          <a:xfrm>
            <a:off x="1371351" y="4166867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A5F79015-1811-4989-BF47-9E63444475F0}"/>
              </a:ext>
            </a:extLst>
          </p:cNvPr>
          <p:cNvSpPr/>
          <p:nvPr/>
        </p:nvSpPr>
        <p:spPr>
          <a:xfrm>
            <a:off x="1974477" y="4168088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CB071E63-18C8-4404-9D58-838DA5547028}"/>
              </a:ext>
            </a:extLst>
          </p:cNvPr>
          <p:cNvSpPr/>
          <p:nvPr/>
        </p:nvSpPr>
        <p:spPr>
          <a:xfrm>
            <a:off x="2554027" y="4168088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84AD673A-28FD-4DBD-A285-4B69F1221F0B}"/>
              </a:ext>
            </a:extLst>
          </p:cNvPr>
          <p:cNvSpPr/>
          <p:nvPr/>
        </p:nvSpPr>
        <p:spPr>
          <a:xfrm>
            <a:off x="3142739" y="4168088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97CFD5DA-B7FA-4674-A2CD-E504BCE0B126}"/>
                  </a:ext>
                </a:extLst>
              </p:cNvPr>
              <p:cNvSpPr txBox="1"/>
              <p:nvPr/>
            </p:nvSpPr>
            <p:spPr>
              <a:xfrm>
                <a:off x="4028512" y="3684766"/>
                <a:ext cx="1642399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97CFD5DA-B7FA-4674-A2CD-E504BCE0B1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8512" y="3684766"/>
                <a:ext cx="1642399" cy="7676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Oval 59">
            <a:extLst>
              <a:ext uri="{FF2B5EF4-FFF2-40B4-BE49-F238E27FC236}">
                <a16:creationId xmlns:a16="http://schemas.microsoft.com/office/drawing/2014/main" id="{3F90453E-86CF-420F-988F-FDE4AE0EB56A}"/>
              </a:ext>
            </a:extLst>
          </p:cNvPr>
          <p:cNvSpPr/>
          <p:nvPr/>
        </p:nvSpPr>
        <p:spPr>
          <a:xfrm>
            <a:off x="789111" y="3597329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61" name="Table 60">
            <a:extLst>
              <a:ext uri="{FF2B5EF4-FFF2-40B4-BE49-F238E27FC236}">
                <a16:creationId xmlns:a16="http://schemas.microsoft.com/office/drawing/2014/main" id="{97025005-6578-42C7-9435-3C2F24F945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793679"/>
              </p:ext>
            </p:extLst>
          </p:nvPr>
        </p:nvGraphicFramePr>
        <p:xfrm>
          <a:off x="5050399" y="3676088"/>
          <a:ext cx="28005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62" name="Oval 61">
            <a:extLst>
              <a:ext uri="{FF2B5EF4-FFF2-40B4-BE49-F238E27FC236}">
                <a16:creationId xmlns:a16="http://schemas.microsoft.com/office/drawing/2014/main" id="{29B09B0D-56B1-4BEE-9625-0CE4F1895228}"/>
              </a:ext>
            </a:extLst>
          </p:cNvPr>
          <p:cNvSpPr/>
          <p:nvPr/>
        </p:nvSpPr>
        <p:spPr>
          <a:xfrm>
            <a:off x="1370393" y="3594416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63" name="Table 62">
            <a:extLst>
              <a:ext uri="{FF2B5EF4-FFF2-40B4-BE49-F238E27FC236}">
                <a16:creationId xmlns:a16="http://schemas.microsoft.com/office/drawing/2014/main" id="{29DFA388-C6E2-4FF1-9D0E-349B0BD8F0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57009"/>
              </p:ext>
            </p:extLst>
          </p:nvPr>
        </p:nvGraphicFramePr>
        <p:xfrm>
          <a:off x="719138" y="4777903"/>
          <a:ext cx="2944985" cy="11779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8997">
                  <a:extLst>
                    <a:ext uri="{9D8B030D-6E8A-4147-A177-3AD203B41FA5}">
                      <a16:colId xmlns:a16="http://schemas.microsoft.com/office/drawing/2014/main" val="959526296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3837854462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3128650680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1102332713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2580904791"/>
                    </a:ext>
                  </a:extLst>
                </a:gridCol>
              </a:tblGrid>
              <a:tr h="588997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5640484"/>
                  </a:ext>
                </a:extLst>
              </a:tr>
              <a:tr h="588997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9062715"/>
                  </a:ext>
                </a:extLst>
              </a:tr>
            </a:tbl>
          </a:graphicData>
        </a:graphic>
      </p:graphicFrame>
      <p:sp>
        <p:nvSpPr>
          <p:cNvPr id="64" name="Oval 63">
            <a:extLst>
              <a:ext uri="{FF2B5EF4-FFF2-40B4-BE49-F238E27FC236}">
                <a16:creationId xmlns:a16="http://schemas.microsoft.com/office/drawing/2014/main" id="{D31213F9-B67D-450C-AAB4-CE763E7A71D2}"/>
              </a:ext>
            </a:extLst>
          </p:cNvPr>
          <p:cNvSpPr/>
          <p:nvPr/>
        </p:nvSpPr>
        <p:spPr>
          <a:xfrm>
            <a:off x="789111" y="4840269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DB7486A8-5958-4863-9B52-0005FA327FAA}"/>
              </a:ext>
            </a:extLst>
          </p:cNvPr>
          <p:cNvSpPr/>
          <p:nvPr/>
        </p:nvSpPr>
        <p:spPr>
          <a:xfrm>
            <a:off x="1371352" y="4837356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B704DB92-6B0C-4636-8561-DF9653C9360D}"/>
              </a:ext>
            </a:extLst>
          </p:cNvPr>
          <p:cNvSpPr/>
          <p:nvPr/>
        </p:nvSpPr>
        <p:spPr>
          <a:xfrm>
            <a:off x="1971787" y="4837355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53AA1F0B-EE56-4A40-8453-55610374AEF2}"/>
              </a:ext>
            </a:extLst>
          </p:cNvPr>
          <p:cNvSpPr/>
          <p:nvPr/>
        </p:nvSpPr>
        <p:spPr>
          <a:xfrm>
            <a:off x="2554028" y="4840269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67E5940E-CD07-490E-8B87-E7E7CB8BCD87}"/>
              </a:ext>
            </a:extLst>
          </p:cNvPr>
          <p:cNvSpPr/>
          <p:nvPr/>
        </p:nvSpPr>
        <p:spPr>
          <a:xfrm>
            <a:off x="3142739" y="4848088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6096D040-0C7F-4DB0-8499-9A85811DA1E5}"/>
              </a:ext>
            </a:extLst>
          </p:cNvPr>
          <p:cNvSpPr/>
          <p:nvPr/>
        </p:nvSpPr>
        <p:spPr>
          <a:xfrm>
            <a:off x="789110" y="5409807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B643765D-B8B2-4945-839A-6B4EF6043990}"/>
              </a:ext>
            </a:extLst>
          </p:cNvPr>
          <p:cNvSpPr/>
          <p:nvPr/>
        </p:nvSpPr>
        <p:spPr>
          <a:xfrm>
            <a:off x="1371351" y="5409807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B27751AD-43A1-454D-976A-E0E306105420}"/>
              </a:ext>
            </a:extLst>
          </p:cNvPr>
          <p:cNvSpPr/>
          <p:nvPr/>
        </p:nvSpPr>
        <p:spPr>
          <a:xfrm>
            <a:off x="1974477" y="5411028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5964C03-730C-4A18-B548-B4EC03EE8E52}"/>
              </a:ext>
            </a:extLst>
          </p:cNvPr>
          <p:cNvSpPr/>
          <p:nvPr/>
        </p:nvSpPr>
        <p:spPr>
          <a:xfrm>
            <a:off x="2554027" y="5411028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682C8C0F-E97F-469E-BF8B-AE7D8EA8CCD1}"/>
              </a:ext>
            </a:extLst>
          </p:cNvPr>
          <p:cNvSpPr/>
          <p:nvPr/>
        </p:nvSpPr>
        <p:spPr>
          <a:xfrm>
            <a:off x="3142739" y="5411028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2C6E81A2-B833-470A-B2EA-D73D2647CD6E}"/>
                  </a:ext>
                </a:extLst>
              </p:cNvPr>
              <p:cNvSpPr txBox="1"/>
              <p:nvPr/>
            </p:nvSpPr>
            <p:spPr>
              <a:xfrm>
                <a:off x="4028512" y="4927706"/>
                <a:ext cx="1642399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2C6E81A2-B833-470A-B2EA-D73D2647C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8512" y="4927706"/>
                <a:ext cx="1642399" cy="7676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Oval 74">
            <a:extLst>
              <a:ext uri="{FF2B5EF4-FFF2-40B4-BE49-F238E27FC236}">
                <a16:creationId xmlns:a16="http://schemas.microsoft.com/office/drawing/2014/main" id="{33EA8769-0C89-48D5-9042-23EBCED51AFA}"/>
              </a:ext>
            </a:extLst>
          </p:cNvPr>
          <p:cNvSpPr/>
          <p:nvPr/>
        </p:nvSpPr>
        <p:spPr>
          <a:xfrm>
            <a:off x="789111" y="4840269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76" name="Table 75">
            <a:extLst>
              <a:ext uri="{FF2B5EF4-FFF2-40B4-BE49-F238E27FC236}">
                <a16:creationId xmlns:a16="http://schemas.microsoft.com/office/drawing/2014/main" id="{0D8DF7EA-726D-4C9A-A5D1-684AA37D57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443377"/>
              </p:ext>
            </p:extLst>
          </p:nvPr>
        </p:nvGraphicFramePr>
        <p:xfrm>
          <a:off x="5050399" y="4919028"/>
          <a:ext cx="28005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77" name="Oval 76">
            <a:extLst>
              <a:ext uri="{FF2B5EF4-FFF2-40B4-BE49-F238E27FC236}">
                <a16:creationId xmlns:a16="http://schemas.microsoft.com/office/drawing/2014/main" id="{6B07B6DD-B7C7-4909-8142-D6CDFF928C89}"/>
              </a:ext>
            </a:extLst>
          </p:cNvPr>
          <p:cNvSpPr/>
          <p:nvPr/>
        </p:nvSpPr>
        <p:spPr>
          <a:xfrm>
            <a:off x="1370393" y="4837356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B7BE7DB5-DB78-43FC-8E9A-4C3B14393AB5}"/>
              </a:ext>
            </a:extLst>
          </p:cNvPr>
          <p:cNvSpPr/>
          <p:nvPr/>
        </p:nvSpPr>
        <p:spPr>
          <a:xfrm>
            <a:off x="1970828" y="3594415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9F8BD25F-DBEC-47D6-835D-FDFBD8C55916}"/>
              </a:ext>
            </a:extLst>
          </p:cNvPr>
          <p:cNvSpPr/>
          <p:nvPr/>
        </p:nvSpPr>
        <p:spPr>
          <a:xfrm>
            <a:off x="1971787" y="4837355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CF176C04-C4BC-4E5D-81D1-BA5654B94E31}"/>
              </a:ext>
            </a:extLst>
          </p:cNvPr>
          <p:cNvSpPr/>
          <p:nvPr/>
        </p:nvSpPr>
        <p:spPr>
          <a:xfrm>
            <a:off x="2554028" y="4840269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021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0" grpId="1"/>
      <p:bldP spid="19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/>
      <p:bldP spid="45" grpId="0" animBg="1"/>
      <p:bldP spid="47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/>
      <p:bldP spid="60" grpId="0" animBg="1"/>
      <p:bldP spid="62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/>
      <p:bldP spid="75" grpId="0" animBg="1"/>
      <p:bldP spid="77" grpId="0" animBg="1"/>
      <p:bldP spid="79" grpId="0" animBg="1"/>
      <p:bldP spid="80" grpId="0" animBg="1"/>
      <p:bldP spid="8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48BD1202-3191-4DC8-86BB-B5165173CCB4}"/>
              </a:ext>
            </a:extLst>
          </p:cNvPr>
          <p:cNvSpPr txBox="1"/>
          <p:nvPr/>
        </p:nvSpPr>
        <p:spPr>
          <a:xfrm>
            <a:off x="971550" y="342939"/>
            <a:ext cx="6335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prstClr val="black"/>
                </a:solidFill>
              </a:rPr>
              <a:t>What fraction are yellow?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0D62C92-991C-46CD-A713-A66F4F9BD8C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19138" y="1009291"/>
          <a:ext cx="2944985" cy="11779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8997">
                  <a:extLst>
                    <a:ext uri="{9D8B030D-6E8A-4147-A177-3AD203B41FA5}">
                      <a16:colId xmlns:a16="http://schemas.microsoft.com/office/drawing/2014/main" val="959526296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3837854462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3128650680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1102332713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2580904791"/>
                    </a:ext>
                  </a:extLst>
                </a:gridCol>
              </a:tblGrid>
              <a:tr h="588997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5640484"/>
                  </a:ext>
                </a:extLst>
              </a:tr>
              <a:tr h="588997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9062715"/>
                  </a:ext>
                </a:extLst>
              </a:tr>
            </a:tbl>
          </a:graphicData>
        </a:graphic>
      </p:graphicFrame>
      <p:sp>
        <p:nvSpPr>
          <p:cNvPr id="18" name="Oval 17">
            <a:extLst>
              <a:ext uri="{FF2B5EF4-FFF2-40B4-BE49-F238E27FC236}">
                <a16:creationId xmlns:a16="http://schemas.microsoft.com/office/drawing/2014/main" id="{B506A8D1-A213-4E2D-B312-D0A11FC91B24}"/>
              </a:ext>
            </a:extLst>
          </p:cNvPr>
          <p:cNvSpPr/>
          <p:nvPr/>
        </p:nvSpPr>
        <p:spPr>
          <a:xfrm>
            <a:off x="789111" y="1071657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F938F2D-1666-4170-8008-7C0ED4C9B048}"/>
              </a:ext>
            </a:extLst>
          </p:cNvPr>
          <p:cNvSpPr/>
          <p:nvPr/>
        </p:nvSpPr>
        <p:spPr>
          <a:xfrm>
            <a:off x="789110" y="1641195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B250B82-99CF-47B8-8F7F-14A152938B1D}"/>
                  </a:ext>
                </a:extLst>
              </p:cNvPr>
              <p:cNvSpPr txBox="1"/>
              <p:nvPr/>
            </p:nvSpPr>
            <p:spPr>
              <a:xfrm>
                <a:off x="3902389" y="1158883"/>
                <a:ext cx="1642399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>
                            <a:solidFill>
                              <a:schemeClr val="accent1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B250B82-99CF-47B8-8F7F-14A152938B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389" y="1158883"/>
                <a:ext cx="1642399" cy="7676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A49D4121-D586-433B-BCBC-2636583F0C27}"/>
              </a:ext>
            </a:extLst>
          </p:cNvPr>
          <p:cNvSpPr txBox="1"/>
          <p:nvPr/>
        </p:nvSpPr>
        <p:spPr>
          <a:xfrm>
            <a:off x="4421877" y="1311196"/>
            <a:ext cx="1642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schemeClr val="accent1"/>
                </a:solidFill>
              </a:rPr>
              <a:t>o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r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86DA261-DA70-4D54-BF58-2137E82C1DCE}"/>
              </a:ext>
            </a:extLst>
          </p:cNvPr>
          <p:cNvSpPr/>
          <p:nvPr/>
        </p:nvSpPr>
        <p:spPr>
          <a:xfrm>
            <a:off x="789111" y="1071657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0BA1FAF6-0845-48B9-855C-D9C6DEA784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776955"/>
              </p:ext>
            </p:extLst>
          </p:nvPr>
        </p:nvGraphicFramePr>
        <p:xfrm>
          <a:off x="5261415" y="1150416"/>
          <a:ext cx="28005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3636A581-918D-4B1F-8FA2-B2836A646B9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19138" y="2286784"/>
          <a:ext cx="2944985" cy="11779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8997">
                  <a:extLst>
                    <a:ext uri="{9D8B030D-6E8A-4147-A177-3AD203B41FA5}">
                      <a16:colId xmlns:a16="http://schemas.microsoft.com/office/drawing/2014/main" val="959526296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3837854462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3128650680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1102332713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2580904791"/>
                    </a:ext>
                  </a:extLst>
                </a:gridCol>
              </a:tblGrid>
              <a:tr h="588997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5640484"/>
                  </a:ext>
                </a:extLst>
              </a:tr>
              <a:tr h="588997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9062715"/>
                  </a:ext>
                </a:extLst>
              </a:tr>
            </a:tbl>
          </a:graphicData>
        </a:graphic>
      </p:graphicFrame>
      <p:sp>
        <p:nvSpPr>
          <p:cNvPr id="42" name="Oval 41">
            <a:extLst>
              <a:ext uri="{FF2B5EF4-FFF2-40B4-BE49-F238E27FC236}">
                <a16:creationId xmlns:a16="http://schemas.microsoft.com/office/drawing/2014/main" id="{6C684D1A-A77D-4A19-AAE7-FF69FE242B1C}"/>
              </a:ext>
            </a:extLst>
          </p:cNvPr>
          <p:cNvSpPr/>
          <p:nvPr/>
        </p:nvSpPr>
        <p:spPr>
          <a:xfrm>
            <a:off x="3142739" y="2919909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1680B97-2F7B-4FA9-BF6D-936372C90F0D}"/>
                  </a:ext>
                </a:extLst>
              </p:cNvPr>
              <p:cNvSpPr txBox="1"/>
              <p:nvPr/>
            </p:nvSpPr>
            <p:spPr>
              <a:xfrm>
                <a:off x="4227810" y="2436587"/>
                <a:ext cx="1642399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1680B97-2F7B-4FA9-BF6D-936372C90F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810" y="2436587"/>
                <a:ext cx="1642399" cy="7676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Oval 44">
            <a:extLst>
              <a:ext uri="{FF2B5EF4-FFF2-40B4-BE49-F238E27FC236}">
                <a16:creationId xmlns:a16="http://schemas.microsoft.com/office/drawing/2014/main" id="{6018DAB9-D92C-45FA-B29F-127DE2EABEF8}"/>
              </a:ext>
            </a:extLst>
          </p:cNvPr>
          <p:cNvSpPr/>
          <p:nvPr/>
        </p:nvSpPr>
        <p:spPr>
          <a:xfrm>
            <a:off x="789111" y="2349150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ED4021FC-74F4-4D54-BE06-76B815B4BC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672507"/>
              </p:ext>
            </p:extLst>
          </p:nvPr>
        </p:nvGraphicFramePr>
        <p:xfrm>
          <a:off x="5261415" y="2427909"/>
          <a:ext cx="28005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47" name="Oval 46">
            <a:extLst>
              <a:ext uri="{FF2B5EF4-FFF2-40B4-BE49-F238E27FC236}">
                <a16:creationId xmlns:a16="http://schemas.microsoft.com/office/drawing/2014/main" id="{AE2C0B75-751D-4215-A536-77A5578B05D1}"/>
              </a:ext>
            </a:extLst>
          </p:cNvPr>
          <p:cNvSpPr/>
          <p:nvPr/>
        </p:nvSpPr>
        <p:spPr>
          <a:xfrm>
            <a:off x="1370393" y="2346237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D1757CC2-1DBE-437F-9277-19613AC5686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19138" y="3534963"/>
          <a:ext cx="2944985" cy="11779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8997">
                  <a:extLst>
                    <a:ext uri="{9D8B030D-6E8A-4147-A177-3AD203B41FA5}">
                      <a16:colId xmlns:a16="http://schemas.microsoft.com/office/drawing/2014/main" val="959526296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3837854462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3128650680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1102332713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2580904791"/>
                    </a:ext>
                  </a:extLst>
                </a:gridCol>
              </a:tblGrid>
              <a:tr h="588997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5640484"/>
                  </a:ext>
                </a:extLst>
              </a:tr>
              <a:tr h="588997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9062715"/>
                  </a:ext>
                </a:extLst>
              </a:tr>
            </a:tbl>
          </a:graphicData>
        </a:graphic>
      </p:graphicFrame>
      <p:sp>
        <p:nvSpPr>
          <p:cNvPr id="57" name="Oval 56">
            <a:extLst>
              <a:ext uri="{FF2B5EF4-FFF2-40B4-BE49-F238E27FC236}">
                <a16:creationId xmlns:a16="http://schemas.microsoft.com/office/drawing/2014/main" id="{CB071E63-18C8-4404-9D58-838DA5547028}"/>
              </a:ext>
            </a:extLst>
          </p:cNvPr>
          <p:cNvSpPr/>
          <p:nvPr/>
        </p:nvSpPr>
        <p:spPr>
          <a:xfrm>
            <a:off x="2554027" y="4168088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84AD673A-28FD-4DBD-A285-4B69F1221F0B}"/>
              </a:ext>
            </a:extLst>
          </p:cNvPr>
          <p:cNvSpPr/>
          <p:nvPr/>
        </p:nvSpPr>
        <p:spPr>
          <a:xfrm>
            <a:off x="3142739" y="4168088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97CFD5DA-B7FA-4674-A2CD-E504BCE0B126}"/>
                  </a:ext>
                </a:extLst>
              </p:cNvPr>
              <p:cNvSpPr txBox="1"/>
              <p:nvPr/>
            </p:nvSpPr>
            <p:spPr>
              <a:xfrm>
                <a:off x="4227810" y="3684766"/>
                <a:ext cx="1642399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97CFD5DA-B7FA-4674-A2CD-E504BCE0B1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810" y="3684766"/>
                <a:ext cx="1642399" cy="7676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Oval 59">
            <a:extLst>
              <a:ext uri="{FF2B5EF4-FFF2-40B4-BE49-F238E27FC236}">
                <a16:creationId xmlns:a16="http://schemas.microsoft.com/office/drawing/2014/main" id="{3F90453E-86CF-420F-988F-FDE4AE0EB56A}"/>
              </a:ext>
            </a:extLst>
          </p:cNvPr>
          <p:cNvSpPr/>
          <p:nvPr/>
        </p:nvSpPr>
        <p:spPr>
          <a:xfrm>
            <a:off x="789111" y="3597329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61" name="Table 60">
            <a:extLst>
              <a:ext uri="{FF2B5EF4-FFF2-40B4-BE49-F238E27FC236}">
                <a16:creationId xmlns:a16="http://schemas.microsoft.com/office/drawing/2014/main" id="{97025005-6578-42C7-9435-3C2F24F945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06966"/>
              </p:ext>
            </p:extLst>
          </p:nvPr>
        </p:nvGraphicFramePr>
        <p:xfrm>
          <a:off x="5261415" y="3676088"/>
          <a:ext cx="28005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62" name="Oval 61">
            <a:extLst>
              <a:ext uri="{FF2B5EF4-FFF2-40B4-BE49-F238E27FC236}">
                <a16:creationId xmlns:a16="http://schemas.microsoft.com/office/drawing/2014/main" id="{29B09B0D-56B1-4BEE-9625-0CE4F1895228}"/>
              </a:ext>
            </a:extLst>
          </p:cNvPr>
          <p:cNvSpPr/>
          <p:nvPr/>
        </p:nvSpPr>
        <p:spPr>
          <a:xfrm>
            <a:off x="1370393" y="3594416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63" name="Table 62">
            <a:extLst>
              <a:ext uri="{FF2B5EF4-FFF2-40B4-BE49-F238E27FC236}">
                <a16:creationId xmlns:a16="http://schemas.microsoft.com/office/drawing/2014/main" id="{29DFA388-C6E2-4FF1-9D0E-349B0BD8F0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358114"/>
              </p:ext>
            </p:extLst>
          </p:nvPr>
        </p:nvGraphicFramePr>
        <p:xfrm>
          <a:off x="719138" y="4777903"/>
          <a:ext cx="2944985" cy="11779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8997">
                  <a:extLst>
                    <a:ext uri="{9D8B030D-6E8A-4147-A177-3AD203B41FA5}">
                      <a16:colId xmlns:a16="http://schemas.microsoft.com/office/drawing/2014/main" val="959526296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3837854462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3128650680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1102332713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2580904791"/>
                    </a:ext>
                  </a:extLst>
                </a:gridCol>
              </a:tblGrid>
              <a:tr h="588997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5640484"/>
                  </a:ext>
                </a:extLst>
              </a:tr>
              <a:tr h="588997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9062715"/>
                  </a:ext>
                </a:extLst>
              </a:tr>
            </a:tbl>
          </a:graphicData>
        </a:graphic>
      </p:graphicFrame>
      <p:sp>
        <p:nvSpPr>
          <p:cNvPr id="71" name="Oval 70">
            <a:extLst>
              <a:ext uri="{FF2B5EF4-FFF2-40B4-BE49-F238E27FC236}">
                <a16:creationId xmlns:a16="http://schemas.microsoft.com/office/drawing/2014/main" id="{B27751AD-43A1-454D-976A-E0E306105420}"/>
              </a:ext>
            </a:extLst>
          </p:cNvPr>
          <p:cNvSpPr/>
          <p:nvPr/>
        </p:nvSpPr>
        <p:spPr>
          <a:xfrm>
            <a:off x="1974477" y="5411028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5964C03-730C-4A18-B548-B4EC03EE8E52}"/>
              </a:ext>
            </a:extLst>
          </p:cNvPr>
          <p:cNvSpPr/>
          <p:nvPr/>
        </p:nvSpPr>
        <p:spPr>
          <a:xfrm>
            <a:off x="2554027" y="5411028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682C8C0F-E97F-469E-BF8B-AE7D8EA8CCD1}"/>
              </a:ext>
            </a:extLst>
          </p:cNvPr>
          <p:cNvSpPr/>
          <p:nvPr/>
        </p:nvSpPr>
        <p:spPr>
          <a:xfrm>
            <a:off x="3142739" y="5411028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2C6E81A2-B833-470A-B2EA-D73D2647CD6E}"/>
                  </a:ext>
                </a:extLst>
              </p:cNvPr>
              <p:cNvSpPr txBox="1"/>
              <p:nvPr/>
            </p:nvSpPr>
            <p:spPr>
              <a:xfrm>
                <a:off x="4227810" y="4927706"/>
                <a:ext cx="1642399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2C6E81A2-B833-470A-B2EA-D73D2647C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810" y="4927706"/>
                <a:ext cx="1642399" cy="76764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Oval 74">
            <a:extLst>
              <a:ext uri="{FF2B5EF4-FFF2-40B4-BE49-F238E27FC236}">
                <a16:creationId xmlns:a16="http://schemas.microsoft.com/office/drawing/2014/main" id="{33EA8769-0C89-48D5-9042-23EBCED51AFA}"/>
              </a:ext>
            </a:extLst>
          </p:cNvPr>
          <p:cNvSpPr/>
          <p:nvPr/>
        </p:nvSpPr>
        <p:spPr>
          <a:xfrm>
            <a:off x="789111" y="4840269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76" name="Table 75">
            <a:extLst>
              <a:ext uri="{FF2B5EF4-FFF2-40B4-BE49-F238E27FC236}">
                <a16:creationId xmlns:a16="http://schemas.microsoft.com/office/drawing/2014/main" id="{0D8DF7EA-726D-4C9A-A5D1-684AA37D57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66696"/>
              </p:ext>
            </p:extLst>
          </p:nvPr>
        </p:nvGraphicFramePr>
        <p:xfrm>
          <a:off x="5261415" y="4919028"/>
          <a:ext cx="28005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77" name="Oval 76">
            <a:extLst>
              <a:ext uri="{FF2B5EF4-FFF2-40B4-BE49-F238E27FC236}">
                <a16:creationId xmlns:a16="http://schemas.microsoft.com/office/drawing/2014/main" id="{6B07B6DD-B7C7-4909-8142-D6CDFF928C89}"/>
              </a:ext>
            </a:extLst>
          </p:cNvPr>
          <p:cNvSpPr/>
          <p:nvPr/>
        </p:nvSpPr>
        <p:spPr>
          <a:xfrm>
            <a:off x="1370393" y="4837356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B7BE7DB5-DB78-43FC-8E9A-4C3B14393AB5}"/>
              </a:ext>
            </a:extLst>
          </p:cNvPr>
          <p:cNvSpPr/>
          <p:nvPr/>
        </p:nvSpPr>
        <p:spPr>
          <a:xfrm>
            <a:off x="1970828" y="3594415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9F8BD25F-DBEC-47D6-835D-FDFBD8C55916}"/>
              </a:ext>
            </a:extLst>
          </p:cNvPr>
          <p:cNvSpPr/>
          <p:nvPr/>
        </p:nvSpPr>
        <p:spPr>
          <a:xfrm>
            <a:off x="1971787" y="4837355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CF176C04-C4BC-4E5D-81D1-BA5654B94E31}"/>
              </a:ext>
            </a:extLst>
          </p:cNvPr>
          <p:cNvSpPr/>
          <p:nvPr/>
        </p:nvSpPr>
        <p:spPr>
          <a:xfrm>
            <a:off x="2554028" y="4840269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91F57059-1F1F-4294-8282-3D047C43D1E6}"/>
              </a:ext>
            </a:extLst>
          </p:cNvPr>
          <p:cNvSpPr/>
          <p:nvPr/>
        </p:nvSpPr>
        <p:spPr>
          <a:xfrm>
            <a:off x="789110" y="1640236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53FC9A1A-09B3-464A-A6F6-FC18F0DABBA6}"/>
              </a:ext>
            </a:extLst>
          </p:cNvPr>
          <p:cNvSpPr/>
          <p:nvPr/>
        </p:nvSpPr>
        <p:spPr>
          <a:xfrm>
            <a:off x="1379737" y="1078996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1A4556BA-D8F4-48EE-B923-B51FCB0894CF}"/>
              </a:ext>
            </a:extLst>
          </p:cNvPr>
          <p:cNvSpPr/>
          <p:nvPr/>
        </p:nvSpPr>
        <p:spPr>
          <a:xfrm>
            <a:off x="1379736" y="1647575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C00A8E3E-FE84-4624-8AC2-E13A536BE291}"/>
              </a:ext>
            </a:extLst>
          </p:cNvPr>
          <p:cNvSpPr/>
          <p:nvPr/>
        </p:nvSpPr>
        <p:spPr>
          <a:xfrm>
            <a:off x="1962442" y="1081592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3FFADD4E-BC9E-4046-8685-84182EDDC4C9}"/>
              </a:ext>
            </a:extLst>
          </p:cNvPr>
          <p:cNvSpPr/>
          <p:nvPr/>
        </p:nvSpPr>
        <p:spPr>
          <a:xfrm>
            <a:off x="1962441" y="1650171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F3152B93-D558-4345-A3BD-D38002EB9E65}"/>
              </a:ext>
            </a:extLst>
          </p:cNvPr>
          <p:cNvSpPr/>
          <p:nvPr/>
        </p:nvSpPr>
        <p:spPr>
          <a:xfrm>
            <a:off x="2553068" y="1088931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7AAE7ED5-746F-49BA-A666-1E5C2AEDD917}"/>
              </a:ext>
            </a:extLst>
          </p:cNvPr>
          <p:cNvSpPr/>
          <p:nvPr/>
        </p:nvSpPr>
        <p:spPr>
          <a:xfrm>
            <a:off x="2553067" y="1657510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8DAE42CB-67F4-47B4-85E8-C8D2036B6D89}"/>
              </a:ext>
            </a:extLst>
          </p:cNvPr>
          <p:cNvSpPr/>
          <p:nvPr/>
        </p:nvSpPr>
        <p:spPr>
          <a:xfrm>
            <a:off x="1962441" y="2363765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FE99AD88-E145-482E-9138-B18769924ABE}"/>
              </a:ext>
            </a:extLst>
          </p:cNvPr>
          <p:cNvSpPr/>
          <p:nvPr/>
        </p:nvSpPr>
        <p:spPr>
          <a:xfrm>
            <a:off x="1962440" y="2932344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48181F78-96ED-4A92-9D1E-8CA2084F60B3}"/>
              </a:ext>
            </a:extLst>
          </p:cNvPr>
          <p:cNvSpPr/>
          <p:nvPr/>
        </p:nvSpPr>
        <p:spPr>
          <a:xfrm>
            <a:off x="2553067" y="2371104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4AE08B1F-4E89-4A6B-AD33-72CCF75B15C6}"/>
              </a:ext>
            </a:extLst>
          </p:cNvPr>
          <p:cNvSpPr/>
          <p:nvPr/>
        </p:nvSpPr>
        <p:spPr>
          <a:xfrm>
            <a:off x="2553066" y="2939683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14DDBF01-AEDF-4FBE-8E00-C1B666A95104}"/>
              </a:ext>
            </a:extLst>
          </p:cNvPr>
          <p:cNvSpPr/>
          <p:nvPr/>
        </p:nvSpPr>
        <p:spPr>
          <a:xfrm>
            <a:off x="3123505" y="1081592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058B912C-F379-409B-8B33-078EA2B988B0}"/>
              </a:ext>
            </a:extLst>
          </p:cNvPr>
          <p:cNvSpPr/>
          <p:nvPr/>
        </p:nvSpPr>
        <p:spPr>
          <a:xfrm>
            <a:off x="3123504" y="1650171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9A4CA424-E11F-49A8-A264-D826A5A1DB94}"/>
              </a:ext>
            </a:extLst>
          </p:cNvPr>
          <p:cNvSpPr/>
          <p:nvPr/>
        </p:nvSpPr>
        <p:spPr>
          <a:xfrm>
            <a:off x="3135771" y="2357631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B5121B38-97F1-42DC-A31F-B840B633C886}"/>
              </a:ext>
            </a:extLst>
          </p:cNvPr>
          <p:cNvSpPr/>
          <p:nvPr/>
        </p:nvSpPr>
        <p:spPr>
          <a:xfrm>
            <a:off x="775225" y="2938762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E3A11A14-2A0A-4551-9FB2-33CFEEAED1DF}"/>
              </a:ext>
            </a:extLst>
          </p:cNvPr>
          <p:cNvSpPr/>
          <p:nvPr/>
        </p:nvSpPr>
        <p:spPr>
          <a:xfrm>
            <a:off x="1365851" y="2946101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D7C1308A-3BDF-4806-BC6B-F47B18254595}"/>
              </a:ext>
            </a:extLst>
          </p:cNvPr>
          <p:cNvSpPr/>
          <p:nvPr/>
        </p:nvSpPr>
        <p:spPr>
          <a:xfrm>
            <a:off x="2554028" y="3597329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A7D68E7A-AEFD-4BB2-B04B-1944945F71AD}"/>
              </a:ext>
            </a:extLst>
          </p:cNvPr>
          <p:cNvSpPr/>
          <p:nvPr/>
        </p:nvSpPr>
        <p:spPr>
          <a:xfrm>
            <a:off x="3144654" y="3604668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34E61993-68FA-4E51-8E1B-C10B7D59F3EE}"/>
              </a:ext>
            </a:extLst>
          </p:cNvPr>
          <p:cNvSpPr/>
          <p:nvPr/>
        </p:nvSpPr>
        <p:spPr>
          <a:xfrm>
            <a:off x="1957438" y="4183213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37300B82-E5EC-44CE-98BA-038A326EC741}"/>
              </a:ext>
            </a:extLst>
          </p:cNvPr>
          <p:cNvSpPr/>
          <p:nvPr/>
        </p:nvSpPr>
        <p:spPr>
          <a:xfrm>
            <a:off x="770223" y="4189631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FE6A98DB-A811-4101-BC80-6D41C766A689}"/>
              </a:ext>
            </a:extLst>
          </p:cNvPr>
          <p:cNvSpPr/>
          <p:nvPr/>
        </p:nvSpPr>
        <p:spPr>
          <a:xfrm>
            <a:off x="1360849" y="4196970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E03F0DEE-66A8-4EC6-B8A3-264C014F3B77}"/>
              </a:ext>
            </a:extLst>
          </p:cNvPr>
          <p:cNvSpPr/>
          <p:nvPr/>
        </p:nvSpPr>
        <p:spPr>
          <a:xfrm>
            <a:off x="784409" y="5413941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7C37048E-3DCF-49BB-8A0F-48D94696564E}"/>
              </a:ext>
            </a:extLst>
          </p:cNvPr>
          <p:cNvSpPr/>
          <p:nvPr/>
        </p:nvSpPr>
        <p:spPr>
          <a:xfrm>
            <a:off x="1365691" y="5411028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467B3829-4B1B-40C0-81DD-4709EC17571E}"/>
              </a:ext>
            </a:extLst>
          </p:cNvPr>
          <p:cNvSpPr/>
          <p:nvPr/>
        </p:nvSpPr>
        <p:spPr>
          <a:xfrm>
            <a:off x="3128594" y="4847129"/>
            <a:ext cx="464400" cy="464400"/>
          </a:xfrm>
          <a:prstGeom prst="ellipse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954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42" grpId="0" animBg="1"/>
      <p:bldP spid="43" grpId="0"/>
      <p:bldP spid="45" grpId="0" animBg="1"/>
      <p:bldP spid="47" grpId="0" animBg="1"/>
      <p:bldP spid="57" grpId="0" animBg="1"/>
      <p:bldP spid="58" grpId="0" animBg="1"/>
      <p:bldP spid="60" grpId="0" animBg="1"/>
      <p:bldP spid="62" grpId="0" animBg="1"/>
      <p:bldP spid="71" grpId="0" animBg="1"/>
      <p:bldP spid="72" grpId="0" animBg="1"/>
      <p:bldP spid="73" grpId="0" animBg="1"/>
      <p:bldP spid="75" grpId="0" animBg="1"/>
      <p:bldP spid="77" grpId="0" animBg="1"/>
      <p:bldP spid="79" grpId="0" animBg="1"/>
      <p:bldP spid="80" grpId="0" animBg="1"/>
      <p:bldP spid="81" grpId="0" animBg="1"/>
      <p:bldP spid="88" grpId="0" animBg="1"/>
      <p:bldP spid="89" grpId="0" animBg="1"/>
      <p:bldP spid="90" grpId="0" animBg="1"/>
      <p:bldP spid="91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Have a go at questions 1 and 2.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5B083E3-4F9A-4868-975E-17C6A51F9D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947872"/>
              </p:ext>
            </p:extLst>
          </p:nvPr>
        </p:nvGraphicFramePr>
        <p:xfrm>
          <a:off x="719138" y="1009291"/>
          <a:ext cx="2944985" cy="11779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8997">
                  <a:extLst>
                    <a:ext uri="{9D8B030D-6E8A-4147-A177-3AD203B41FA5}">
                      <a16:colId xmlns:a16="http://schemas.microsoft.com/office/drawing/2014/main" val="959526296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3837854462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3128650680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1102332713"/>
                    </a:ext>
                  </a:extLst>
                </a:gridCol>
                <a:gridCol w="588997">
                  <a:extLst>
                    <a:ext uri="{9D8B030D-6E8A-4147-A177-3AD203B41FA5}">
                      <a16:colId xmlns:a16="http://schemas.microsoft.com/office/drawing/2014/main" val="2580904791"/>
                    </a:ext>
                  </a:extLst>
                </a:gridCol>
              </a:tblGrid>
              <a:tr h="588997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5640484"/>
                  </a:ext>
                </a:extLst>
              </a:tr>
              <a:tr h="588997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7541" marR="57541" marT="28770" marB="2877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9062715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0BF54867-4E2C-4288-825E-4F12765F9D39}"/>
              </a:ext>
            </a:extLst>
          </p:cNvPr>
          <p:cNvSpPr/>
          <p:nvPr/>
        </p:nvSpPr>
        <p:spPr>
          <a:xfrm>
            <a:off x="789111" y="1071657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438A1B0-AD71-4946-AAF1-7C7BFE47C550}"/>
              </a:ext>
            </a:extLst>
          </p:cNvPr>
          <p:cNvSpPr/>
          <p:nvPr/>
        </p:nvSpPr>
        <p:spPr>
          <a:xfrm>
            <a:off x="1371352" y="1068744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1B420CF-11F8-4444-A6F7-327E49C51D3C}"/>
              </a:ext>
            </a:extLst>
          </p:cNvPr>
          <p:cNvSpPr/>
          <p:nvPr/>
        </p:nvSpPr>
        <p:spPr>
          <a:xfrm>
            <a:off x="1971787" y="1068743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150C706-120A-4367-8C03-3AA577FA746D}"/>
              </a:ext>
            </a:extLst>
          </p:cNvPr>
          <p:cNvSpPr/>
          <p:nvPr/>
        </p:nvSpPr>
        <p:spPr>
          <a:xfrm>
            <a:off x="2554028" y="1071657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1118896-70F0-4CFD-B08F-B5D701869997}"/>
              </a:ext>
            </a:extLst>
          </p:cNvPr>
          <p:cNvSpPr/>
          <p:nvPr/>
        </p:nvSpPr>
        <p:spPr>
          <a:xfrm>
            <a:off x="3142739" y="1079476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86D4D9B-FCE1-4059-9118-FA1D3AFBB707}"/>
              </a:ext>
            </a:extLst>
          </p:cNvPr>
          <p:cNvSpPr/>
          <p:nvPr/>
        </p:nvSpPr>
        <p:spPr>
          <a:xfrm>
            <a:off x="789110" y="1641195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63ADA5E-9DF5-4D0B-A494-02238B3D2294}"/>
              </a:ext>
            </a:extLst>
          </p:cNvPr>
          <p:cNvSpPr/>
          <p:nvPr/>
        </p:nvSpPr>
        <p:spPr>
          <a:xfrm>
            <a:off x="1371351" y="1641195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242B1FB-23E0-4ECB-9D67-911816470EFA}"/>
              </a:ext>
            </a:extLst>
          </p:cNvPr>
          <p:cNvSpPr/>
          <p:nvPr/>
        </p:nvSpPr>
        <p:spPr>
          <a:xfrm>
            <a:off x="1974477" y="1642416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6C0A593-E538-4E2C-9AEB-8A9AA2FA808A}"/>
              </a:ext>
            </a:extLst>
          </p:cNvPr>
          <p:cNvSpPr/>
          <p:nvPr/>
        </p:nvSpPr>
        <p:spPr>
          <a:xfrm>
            <a:off x="2554027" y="1642416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6C15923-6743-460C-BC86-77E834A18D9D}"/>
              </a:ext>
            </a:extLst>
          </p:cNvPr>
          <p:cNvSpPr/>
          <p:nvPr/>
        </p:nvSpPr>
        <p:spPr>
          <a:xfrm>
            <a:off x="3142739" y="1642416"/>
            <a:ext cx="463441" cy="463441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300697-945D-4DA8-92AC-2C642A65AF1F}"/>
                  </a:ext>
                </a:extLst>
              </p:cNvPr>
              <p:cNvSpPr txBox="1"/>
              <p:nvPr/>
            </p:nvSpPr>
            <p:spPr>
              <a:xfrm>
                <a:off x="4072306" y="1159094"/>
                <a:ext cx="681851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300697-945D-4DA8-92AC-2C642A65AF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306" y="1159094"/>
                <a:ext cx="681851" cy="7676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2B84478C-2D95-48B1-848E-885FC0372337}"/>
              </a:ext>
            </a:extLst>
          </p:cNvPr>
          <p:cNvSpPr txBox="1"/>
          <p:nvPr/>
        </p:nvSpPr>
        <p:spPr>
          <a:xfrm>
            <a:off x="4182280" y="1103090"/>
            <a:ext cx="566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0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BBC291FB-46CA-4960-AE45-4DC9364E62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194829"/>
              </p:ext>
            </p:extLst>
          </p:nvPr>
        </p:nvGraphicFramePr>
        <p:xfrm>
          <a:off x="5030730" y="1160426"/>
          <a:ext cx="28005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91A7C9F-04AD-46E4-9E79-D75C91CCA8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41473"/>
              </p:ext>
            </p:extLst>
          </p:nvPr>
        </p:nvGraphicFramePr>
        <p:xfrm>
          <a:off x="5030730" y="1160426"/>
          <a:ext cx="28005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1DD1BBC7-916E-4BAE-9320-CA53D94CE3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472312"/>
              </p:ext>
            </p:extLst>
          </p:nvPr>
        </p:nvGraphicFramePr>
        <p:xfrm>
          <a:off x="5030730" y="1160426"/>
          <a:ext cx="28005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BC47AE1-D205-4849-A135-23E1EDA0BB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96885"/>
              </p:ext>
            </p:extLst>
          </p:nvPr>
        </p:nvGraphicFramePr>
        <p:xfrm>
          <a:off x="5030730" y="1160426"/>
          <a:ext cx="28005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1CB1C7AE-D7B4-47DB-904B-D924DEFC99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768357"/>
              </p:ext>
            </p:extLst>
          </p:nvPr>
        </p:nvGraphicFramePr>
        <p:xfrm>
          <a:off x="5030730" y="1160426"/>
          <a:ext cx="28005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6F0AE7FB-B3E6-4A3A-8255-22BEF0859D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287033"/>
              </p:ext>
            </p:extLst>
          </p:nvPr>
        </p:nvGraphicFramePr>
        <p:xfrm>
          <a:off x="5030730" y="1160426"/>
          <a:ext cx="28005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07DF8929-9990-4DFD-94D8-8E32E77160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178462"/>
              </p:ext>
            </p:extLst>
          </p:nvPr>
        </p:nvGraphicFramePr>
        <p:xfrm>
          <a:off x="5030730" y="1160426"/>
          <a:ext cx="28005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A6DADC2F-6160-4033-B575-EF4678FFC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570424"/>
              </p:ext>
            </p:extLst>
          </p:nvPr>
        </p:nvGraphicFramePr>
        <p:xfrm>
          <a:off x="5030730" y="1160426"/>
          <a:ext cx="28005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6054EA18-74C0-4EA3-B702-6B9B62818A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044100"/>
              </p:ext>
            </p:extLst>
          </p:nvPr>
        </p:nvGraphicFramePr>
        <p:xfrm>
          <a:off x="5030730" y="1160426"/>
          <a:ext cx="28005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C0B205B3-827C-4ED5-84AD-986370B022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425029"/>
              </p:ext>
            </p:extLst>
          </p:nvPr>
        </p:nvGraphicFramePr>
        <p:xfrm>
          <a:off x="5030730" y="1160426"/>
          <a:ext cx="28005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6DEC6375-C37D-4FE1-98F6-3FDC675792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207028"/>
              </p:ext>
            </p:extLst>
          </p:nvPr>
        </p:nvGraphicFramePr>
        <p:xfrm>
          <a:off x="5030730" y="1160426"/>
          <a:ext cx="28005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280058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ED887EA-B40D-45AB-B991-4A21171FF582}"/>
                  </a:ext>
                </a:extLst>
              </p:cNvPr>
              <p:cNvSpPr txBox="1"/>
              <p:nvPr/>
            </p:nvSpPr>
            <p:spPr>
              <a:xfrm>
                <a:off x="4072306" y="1159094"/>
                <a:ext cx="681851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ED887EA-B40D-45AB-B991-4A21171FF5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306" y="1159094"/>
                <a:ext cx="681851" cy="7676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07AAF4C-5720-4205-93A5-6626ECF5AAA0}"/>
                  </a:ext>
                </a:extLst>
              </p:cNvPr>
              <p:cNvSpPr txBox="1"/>
              <p:nvPr/>
            </p:nvSpPr>
            <p:spPr>
              <a:xfrm>
                <a:off x="4072306" y="1159094"/>
                <a:ext cx="681851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07AAF4C-5720-4205-93A5-6626ECF5AA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306" y="1159094"/>
                <a:ext cx="681851" cy="7676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A82D717-0013-4BDA-9EFD-55E9F0674307}"/>
                  </a:ext>
                </a:extLst>
              </p:cNvPr>
              <p:cNvSpPr txBox="1"/>
              <p:nvPr/>
            </p:nvSpPr>
            <p:spPr>
              <a:xfrm>
                <a:off x="4072306" y="1159094"/>
                <a:ext cx="681851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A82D717-0013-4BDA-9EFD-55E9F06743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306" y="1159094"/>
                <a:ext cx="681851" cy="76764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878DB9E-3D2B-40AA-B0DA-CDA98FDF03EA}"/>
                  </a:ext>
                </a:extLst>
              </p:cNvPr>
              <p:cNvSpPr txBox="1"/>
              <p:nvPr/>
            </p:nvSpPr>
            <p:spPr>
              <a:xfrm>
                <a:off x="4072306" y="1159094"/>
                <a:ext cx="681851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878DB9E-3D2B-40AA-B0DA-CDA98FDF0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306" y="1159094"/>
                <a:ext cx="681851" cy="76764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0502DF6-FB0D-4826-BD59-CC044C6A4A5C}"/>
                  </a:ext>
                </a:extLst>
              </p:cNvPr>
              <p:cNvSpPr txBox="1"/>
              <p:nvPr/>
            </p:nvSpPr>
            <p:spPr>
              <a:xfrm>
                <a:off x="4072306" y="1159094"/>
                <a:ext cx="681851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0502DF6-FB0D-4826-BD59-CC044C6A4A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306" y="1159094"/>
                <a:ext cx="681851" cy="76764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B9226AC-34DE-4FFC-96E1-55818BC3EE57}"/>
                  </a:ext>
                </a:extLst>
              </p:cNvPr>
              <p:cNvSpPr txBox="1"/>
              <p:nvPr/>
            </p:nvSpPr>
            <p:spPr>
              <a:xfrm>
                <a:off x="4072306" y="1159094"/>
                <a:ext cx="681851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B9226AC-34DE-4FFC-96E1-55818BC3EE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306" y="1159094"/>
                <a:ext cx="681851" cy="76764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26B350B-7FBF-49D0-A5F9-F2615340727C}"/>
                  </a:ext>
                </a:extLst>
              </p:cNvPr>
              <p:cNvSpPr txBox="1"/>
              <p:nvPr/>
            </p:nvSpPr>
            <p:spPr>
              <a:xfrm>
                <a:off x="4072306" y="1159094"/>
                <a:ext cx="681851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26B350B-7FBF-49D0-A5F9-F261534072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306" y="1159094"/>
                <a:ext cx="681851" cy="76764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ECD6665-18F5-458D-861B-736B44E1EE7F}"/>
                  </a:ext>
                </a:extLst>
              </p:cNvPr>
              <p:cNvSpPr txBox="1"/>
              <p:nvPr/>
            </p:nvSpPr>
            <p:spPr>
              <a:xfrm>
                <a:off x="4072306" y="1159094"/>
                <a:ext cx="681851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ECD6665-18F5-458D-861B-736B44E1E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306" y="1159094"/>
                <a:ext cx="681851" cy="76764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EF2DAB8-FF10-4B95-87DA-8A20520C9179}"/>
                  </a:ext>
                </a:extLst>
              </p:cNvPr>
              <p:cNvSpPr txBox="1"/>
              <p:nvPr/>
            </p:nvSpPr>
            <p:spPr>
              <a:xfrm>
                <a:off x="3806576" y="1162999"/>
                <a:ext cx="681851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EF2DAB8-FF10-4B95-87DA-8A20520C91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576" y="1162999"/>
                <a:ext cx="681851" cy="76764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0D440004-874A-4CA2-B38C-5A64A8495C4A}"/>
              </a:ext>
            </a:extLst>
          </p:cNvPr>
          <p:cNvSpPr txBox="1"/>
          <p:nvPr/>
        </p:nvSpPr>
        <p:spPr>
          <a:xfrm>
            <a:off x="4300288" y="1307438"/>
            <a:ext cx="8770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GB" sz="2800" dirty="0"/>
              <a:t>o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r 1</a:t>
            </a:r>
          </a:p>
        </p:txBody>
      </p: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543C8C71-FDCA-4D5F-B7F3-70FC1C15C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659179"/>
              </p:ext>
            </p:extLst>
          </p:nvPr>
        </p:nvGraphicFramePr>
        <p:xfrm>
          <a:off x="1409029" y="3233885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8137066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3998624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325934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3230965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6715073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53635384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5046235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458851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59973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962702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263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2533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E26309A0-D020-412A-80EC-5390102653EE}"/>
              </a:ext>
            </a:extLst>
          </p:cNvPr>
          <p:cNvSpPr txBox="1"/>
          <p:nvPr/>
        </p:nvSpPr>
        <p:spPr>
          <a:xfrm>
            <a:off x="1194586" y="2735877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E8C06BF-65FF-416F-ABD7-A1D159E1A148}"/>
              </a:ext>
            </a:extLst>
          </p:cNvPr>
          <p:cNvSpPr txBox="1"/>
          <p:nvPr/>
        </p:nvSpPr>
        <p:spPr>
          <a:xfrm>
            <a:off x="7286672" y="2730741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BF26847-225B-4DF2-B3AF-C8E6C3C2BC74}"/>
                  </a:ext>
                </a:extLst>
              </p:cNvPr>
              <p:cNvSpPr txBox="1"/>
              <p:nvPr/>
            </p:nvSpPr>
            <p:spPr>
              <a:xfrm>
                <a:off x="1680945" y="4007195"/>
                <a:ext cx="681851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BF26847-225B-4DF2-B3AF-C8E6C3C2BC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0945" y="4007195"/>
                <a:ext cx="681851" cy="76764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93A5C163-6DDD-4D34-B343-ECBFA7463CC9}"/>
                  </a:ext>
                </a:extLst>
              </p:cNvPr>
              <p:cNvSpPr txBox="1"/>
              <p:nvPr/>
            </p:nvSpPr>
            <p:spPr>
              <a:xfrm>
                <a:off x="2290624" y="4007195"/>
                <a:ext cx="681851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93A5C163-6DDD-4D34-B343-ECBFA7463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0624" y="4007195"/>
                <a:ext cx="681851" cy="76764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B6003E85-9EC8-48A6-9C8E-55D59AFB8D0B}"/>
                  </a:ext>
                </a:extLst>
              </p:cNvPr>
              <p:cNvSpPr txBox="1"/>
              <p:nvPr/>
            </p:nvSpPr>
            <p:spPr>
              <a:xfrm>
                <a:off x="2900303" y="4007195"/>
                <a:ext cx="681851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B6003E85-9EC8-48A6-9C8E-55D59AFB8D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0303" y="4007195"/>
                <a:ext cx="681851" cy="76764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19BFCE7-A822-47CC-9D6A-EB70EAE0C1B5}"/>
                  </a:ext>
                </a:extLst>
              </p:cNvPr>
              <p:cNvSpPr txBox="1"/>
              <p:nvPr/>
            </p:nvSpPr>
            <p:spPr>
              <a:xfrm>
                <a:off x="3509982" y="4007195"/>
                <a:ext cx="681851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19BFCE7-A822-47CC-9D6A-EB70EAE0C1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9982" y="4007195"/>
                <a:ext cx="681851" cy="76764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01D61E4-6FF0-4BA8-9D8D-8618E2A9CE26}"/>
                  </a:ext>
                </a:extLst>
              </p:cNvPr>
              <p:cNvSpPr txBox="1"/>
              <p:nvPr/>
            </p:nvSpPr>
            <p:spPr>
              <a:xfrm>
                <a:off x="4119661" y="4007195"/>
                <a:ext cx="681851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01D61E4-6FF0-4BA8-9D8D-8618E2A9CE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661" y="4007195"/>
                <a:ext cx="681851" cy="76764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C8447B2-BBE1-4BBE-88AD-F3DE9EB2B5D5}"/>
                  </a:ext>
                </a:extLst>
              </p:cNvPr>
              <p:cNvSpPr txBox="1"/>
              <p:nvPr/>
            </p:nvSpPr>
            <p:spPr>
              <a:xfrm>
                <a:off x="4729340" y="4007195"/>
                <a:ext cx="681851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C8447B2-BBE1-4BBE-88AD-F3DE9EB2B5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9340" y="4007195"/>
                <a:ext cx="681851" cy="76764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F87E447-2298-49A8-AF8F-BC95DC4858B1}"/>
                  </a:ext>
                </a:extLst>
              </p:cNvPr>
              <p:cNvSpPr txBox="1"/>
              <p:nvPr/>
            </p:nvSpPr>
            <p:spPr>
              <a:xfrm>
                <a:off x="5339019" y="4007195"/>
                <a:ext cx="681851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F87E447-2298-49A8-AF8F-BC95DC4858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019" y="4007195"/>
                <a:ext cx="681851" cy="767646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E89CB07-6409-494F-8F45-B89DE823C527}"/>
                  </a:ext>
                </a:extLst>
              </p:cNvPr>
              <p:cNvSpPr txBox="1"/>
              <p:nvPr/>
            </p:nvSpPr>
            <p:spPr>
              <a:xfrm>
                <a:off x="5948698" y="4007195"/>
                <a:ext cx="681851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E89CB07-6409-494F-8F45-B89DE823C5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698" y="4007195"/>
                <a:ext cx="681851" cy="767646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CB89B2B-E50D-4FA7-9EEC-7EE8E97821FA}"/>
                  </a:ext>
                </a:extLst>
              </p:cNvPr>
              <p:cNvSpPr txBox="1"/>
              <p:nvPr/>
            </p:nvSpPr>
            <p:spPr>
              <a:xfrm>
                <a:off x="6558377" y="4007195"/>
                <a:ext cx="681851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CB89B2B-E50D-4FA7-9EEC-7EE8E97821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8377" y="4007195"/>
                <a:ext cx="681851" cy="767646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8E2B83D4-A28A-45B7-B820-37BF51D77606}"/>
                  </a:ext>
                </a:extLst>
              </p:cNvPr>
              <p:cNvSpPr txBox="1"/>
              <p:nvPr/>
            </p:nvSpPr>
            <p:spPr>
              <a:xfrm>
                <a:off x="7168054" y="4007195"/>
                <a:ext cx="681851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8E2B83D4-A28A-45B7-B820-37BF51D776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8054" y="4007195"/>
                <a:ext cx="681851" cy="767646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2" name="Table 51">
            <a:extLst>
              <a:ext uri="{FF2B5EF4-FFF2-40B4-BE49-F238E27FC236}">
                <a16:creationId xmlns:a16="http://schemas.microsoft.com/office/drawing/2014/main" id="{08FC8DF9-E842-45D3-B047-3893A25FB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389668"/>
              </p:ext>
            </p:extLst>
          </p:nvPr>
        </p:nvGraphicFramePr>
        <p:xfrm>
          <a:off x="1409029" y="3233885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8137066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263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253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26772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4" grpId="1"/>
      <p:bldP spid="15" grpId="0"/>
      <p:bldP spid="15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7" grpId="0"/>
      <p:bldP spid="39" grpId="0"/>
      <p:bldP spid="40" grpId="0"/>
      <p:bldP spid="41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6.8|6.9|6|4.9|5.3|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3|2|0.6|8|5.6|9|9.6|4.1|3.5|3.1|2.9|3.1|1.9|3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|5|4.3|3.6|2.1|4.7|2.9|2.2|3.9|0.9|2|1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|2.8|8.6|4.3|4.8|7.7|10.4|2.2|1.7|1.2|1.5|1.3|1.3|1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4.8|0.9|17.3|8.8|12.1|4.4|4.4|3|7|1.6|8.3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654368-76DF-4D66-A559-2C3AE406FC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cee99ee9-287b-4f9a-957c-ba5ae7375c9a"/>
    <ds:schemaRef ds:uri="http://purl.org/dc/elements/1.1/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10289</TotalTime>
  <Words>211</Words>
  <Application>Microsoft Office PowerPoint</Application>
  <PresentationFormat>On-screen Show (4:3)</PresentationFormat>
  <Paragraphs>102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questions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1 and 2.</vt:lpstr>
      <vt:lpstr>PowerPoint Presentation</vt:lpstr>
      <vt:lpstr>Have a go at question  3. </vt:lpstr>
      <vt:lpstr>PowerPoint Presentation</vt:lpstr>
      <vt:lpstr>Answer questions 4 and 5.  When completed try the challenge question.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Hayley Wall</cp:lastModifiedBy>
  <cp:revision>297</cp:revision>
  <dcterms:created xsi:type="dcterms:W3CDTF">2019-07-05T11:02:13Z</dcterms:created>
  <dcterms:modified xsi:type="dcterms:W3CDTF">2022-01-18T11:13:43Z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