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custShowLst>
    <p:custShow name="book review" id="0">
      <p:sldLst>
        <p:sld r:id="rId2"/>
        <p:sld r:id="rId3"/>
      </p:sldLst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F03B5-261A-4C29-AA46-F1D6220DF6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866458-6620-4079-9038-EDA5C9CF84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3E50E5-EB5A-4575-AE4F-DEB872399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3F3D7-19AF-4548-910D-02937FD46454}" type="datetimeFigureOut">
              <a:rPr lang="en-GB" smtClean="0"/>
              <a:t>05/03/2021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97FECD-4335-4FC8-999C-CF20F3FC2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05C0AC-FD22-4695-8368-7F64FE221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00F34-721A-4058-8CF4-86E820EFE5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1737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D2E83-3915-4794-9F8A-C2F3C050B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63069F-4FC8-45ED-9385-E5A1ED8B7E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64150D-5217-4BEA-A758-9D1A3A568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3F3D7-19AF-4548-910D-02937FD46454}" type="datetimeFigureOut">
              <a:rPr lang="en-GB" smtClean="0"/>
              <a:t>05/03/2021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CB8B1A-601F-4089-BF00-A99CA01D6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25973F-3168-4669-9A41-D026848B8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00F34-721A-4058-8CF4-86E820EFE5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2461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EEEB6C-0CB6-4E28-B044-5CB96F5BBF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979880-A21E-43EC-A55B-34B3F4CF65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725D09-715E-4F0E-9F6A-F80DAF935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3F3D7-19AF-4548-910D-02937FD46454}" type="datetimeFigureOut">
              <a:rPr lang="en-GB" smtClean="0"/>
              <a:t>05/03/2021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A64E69-7030-46D2-B616-8805677FA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75B8DB-79EA-469C-9F14-06145A45A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00F34-721A-4058-8CF4-86E820EFE5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8930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B4759-9681-4C2E-BE07-D71BB7A74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15DC7C-899F-4721-86F3-0A8B9248F1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0D06A7-7A68-42CA-8F35-79333FE29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3F3D7-19AF-4548-910D-02937FD46454}" type="datetimeFigureOut">
              <a:rPr lang="en-GB" smtClean="0"/>
              <a:t>05/03/2021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D878FE-58B1-4649-9C49-696079CF8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075474-5675-4D2E-A188-A2161CA49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00F34-721A-4058-8CF4-86E820EFE5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2425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39E36-EDCC-456F-96F5-A29DC1CC9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A76999-1EFA-466B-9F80-E559FCFB74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69F8DA-C59A-4838-86E4-ECA50CF9F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3F3D7-19AF-4548-910D-02937FD46454}" type="datetimeFigureOut">
              <a:rPr lang="en-GB" smtClean="0"/>
              <a:t>05/03/2021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8388DE-252D-40E2-8109-1F47B7BBA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E9C7BC-1898-40E2-AD2E-5AFC969F2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00F34-721A-4058-8CF4-86E820EFE5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4200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80923-887D-4A87-BF98-D0E092B62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AFC6B2-E3A7-45A3-AE8C-0E661C0828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E59050-142D-4C6E-929C-D1DDA982DD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F51880-D5DA-46F9-886F-C2BBA5ADE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3F3D7-19AF-4548-910D-02937FD46454}" type="datetimeFigureOut">
              <a:rPr lang="en-GB" smtClean="0"/>
              <a:t>05/03/2021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97FCEA-CC9D-4BEA-AB50-FFD8EA50B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B1F86C-7706-4A5C-806F-284F8101E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00F34-721A-4058-8CF4-86E820EFE5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8940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3902C-7C1D-490A-98EF-7F3658BE9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3123E5-A9D1-4DF4-B358-123BFB3822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8CED90-9C66-4ACE-922C-9E85CEF6BD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50B259-0725-4CEF-8154-882D6F3B02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4C6FD4-C523-4E96-8075-32010B0F7F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24B4F0-7E10-45E1-8E7A-8E832FAD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3F3D7-19AF-4548-910D-02937FD46454}" type="datetimeFigureOut">
              <a:rPr lang="en-GB" smtClean="0"/>
              <a:t>05/03/2021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E496ED4-ED01-4407-A19C-7006B4D08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AC8C543-DF8F-4358-8108-8408BBD4E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00F34-721A-4058-8CF4-86E820EFE5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0312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F1A43-CEA8-48EB-A35B-19F97DD61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7C5EF9-3F34-4E80-8996-9778AEB5E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3F3D7-19AF-4548-910D-02937FD46454}" type="datetimeFigureOut">
              <a:rPr lang="en-GB" smtClean="0"/>
              <a:t>05/03/2021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70C7D4-52D1-4D7C-B661-4D9C59CC9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2D14D9-5878-4C1B-8243-E309C95C7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00F34-721A-4058-8CF4-86E820EFE5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677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8F397A-6121-4423-A33E-FD02392CC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3F3D7-19AF-4548-910D-02937FD46454}" type="datetimeFigureOut">
              <a:rPr lang="en-GB" smtClean="0"/>
              <a:t>05/03/2021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B9B6CC-6AF2-4132-9C1B-FACB31E54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C939F2-2AEA-4EE9-B719-6BF00769D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00F34-721A-4058-8CF4-86E820EFE5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9340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9EA41-80DC-4AFB-BB34-D98722CC9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139B7E-54B2-4F84-B3BD-48153D7A43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C57048-3449-4376-BCB9-0DDBF6A47D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D32123-7994-4B74-A383-6E99CC4CD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3F3D7-19AF-4548-910D-02937FD46454}" type="datetimeFigureOut">
              <a:rPr lang="en-GB" smtClean="0"/>
              <a:t>05/03/2021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62B713-3C08-4F27-BBF7-E81AA115E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66903F-8E4C-48FD-8041-523B5983F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00F34-721A-4058-8CF4-86E820EFE5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8594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A75EE-25C8-4343-951A-695110598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03627A-324C-4DB7-A18A-6FE8BED479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AD233C-7BB0-4178-8C97-E60FA2924F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739652-6538-4040-9BBD-13442DA54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3F3D7-19AF-4548-910D-02937FD46454}" type="datetimeFigureOut">
              <a:rPr lang="en-GB" smtClean="0"/>
              <a:t>05/03/2021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A65B74-8DFE-41D3-BFEE-BCB9DF42D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42C64A-85B7-4538-9AE2-8A9FE688B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00F34-721A-4058-8CF4-86E820EFE5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674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5CBF08-5B1B-4815-A4B3-72C15EBC4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1CB7C8-53C1-42B3-ACDA-2A7EEDB639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7A3A0A-9E1A-43B3-A2DB-1B19D0DE61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E3F3D7-19AF-4548-910D-02937FD46454}" type="datetimeFigureOut">
              <a:rPr lang="en-GB" smtClean="0"/>
              <a:t>05/03/2021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32F5B3-6564-4FD7-BEEB-13F62EA3F7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7297D7-902F-40F3-9868-6BC1BD1B53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100F34-721A-4058-8CF4-86E820EFE5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6969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illustrations/thumbs-up-smiley-face-emoji-happy-4007573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8DB9CD9-59B1-4D73-BC4C-98796A48EF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74A6A9-41FF-4E33-AFA8-F9F81436A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21D730E-1F97-4071-B143-B05E6D259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985"/>
            <a:chExt cx="9772765" cy="6858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3849C6A-9EE5-4604-8EAE-DD4796B79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985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08677BE-069B-4A4D-8732-E26B6EF567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985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A9A575B-DD07-4388-963B-0AF3FDDCF3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985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55285E4-21EB-4EC1-AB8E-36E881E899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985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A0C77B5-3FAA-4D4F-9555-89D751608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985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F0C96D1-A8B7-4C8E-9997-D823FD159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985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A46556D-445B-4CD0-87A0-02A30BD1B1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985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8DE59A3-630C-4070-AD0F-CDA806AD64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15729" y="1764407"/>
            <a:ext cx="5760846" cy="2310312"/>
          </a:xfrm>
        </p:spPr>
        <p:txBody>
          <a:bodyPr>
            <a:normAutofit fontScale="90000"/>
          </a:bodyPr>
          <a:lstStyle/>
          <a:p>
            <a:br>
              <a:rPr lang="en-GB" sz="5200" dirty="0">
                <a:solidFill>
                  <a:schemeClr val="tx2"/>
                </a:solidFill>
              </a:rPr>
            </a:br>
            <a:br>
              <a:rPr lang="en-GB" sz="5200" dirty="0">
                <a:solidFill>
                  <a:schemeClr val="tx2"/>
                </a:solidFill>
              </a:rPr>
            </a:br>
            <a:r>
              <a:rPr lang="en-GB" sz="5200" u="sng" dirty="0">
                <a:solidFill>
                  <a:schemeClr val="tx2"/>
                </a:solidFill>
              </a:rPr>
              <a:t>The Danger Gang</a:t>
            </a:r>
            <a:br>
              <a:rPr lang="en-GB" sz="5200" dirty="0">
                <a:solidFill>
                  <a:schemeClr val="tx2"/>
                </a:solidFill>
              </a:rPr>
            </a:br>
            <a:br>
              <a:rPr lang="en-GB" sz="5200" dirty="0">
                <a:solidFill>
                  <a:schemeClr val="tx2"/>
                </a:solidFill>
              </a:rPr>
            </a:br>
            <a:endParaRPr lang="en-GB" sz="5200" dirty="0">
              <a:solidFill>
                <a:schemeClr val="tx2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F74CB0-BE1A-4440-B319-76D582E320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15729" y="2994992"/>
            <a:ext cx="5760846" cy="530086"/>
          </a:xfrm>
        </p:spPr>
        <p:txBody>
          <a:bodyPr>
            <a:normAutofit/>
          </a:bodyPr>
          <a:lstStyle/>
          <a:p>
            <a:r>
              <a:rPr lang="en-GB" u="sng" dirty="0">
                <a:solidFill>
                  <a:schemeClr val="tx2"/>
                </a:solidFill>
              </a:rPr>
              <a:t>Book Review By Ivy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99101B-78B6-40F4-9A19-07E03968F2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8138" y="3429000"/>
            <a:ext cx="2161534" cy="3091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797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7">
            <a:extLst>
              <a:ext uri="{FF2B5EF4-FFF2-40B4-BE49-F238E27FC236}">
                <a16:creationId xmlns:a16="http://schemas.microsoft.com/office/drawing/2014/main" id="{4BC99CB9-DDAD-44A2-8A1C-E3AF4E72DF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9">
            <a:extLst>
              <a:ext uri="{FF2B5EF4-FFF2-40B4-BE49-F238E27FC236}">
                <a16:creationId xmlns:a16="http://schemas.microsoft.com/office/drawing/2014/main" id="{1561AEE4-4E38-4BAC-976D-E0DE523FC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11">
            <a:extLst>
              <a:ext uri="{FF2B5EF4-FFF2-40B4-BE49-F238E27FC236}">
                <a16:creationId xmlns:a16="http://schemas.microsoft.com/office/drawing/2014/main" id="{F0BC676B-D19A-44DB-910A-0C0E6D433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4431" y="3985"/>
            <a:ext cx="9772765" cy="6858000"/>
            <a:chOff x="1303402" y="3985"/>
            <a:chExt cx="9772765" cy="6858000"/>
          </a:xfrm>
        </p:grpSpPr>
        <p:sp>
          <p:nvSpPr>
            <p:cNvPr id="24" name="Freeform: Shape 12">
              <a:extLst>
                <a:ext uri="{FF2B5EF4-FFF2-40B4-BE49-F238E27FC236}">
                  <a16:creationId xmlns:a16="http://schemas.microsoft.com/office/drawing/2014/main" id="{999AA485-A13F-4455-814E-C116AD7E04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985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5" name="Freeform: Shape 13">
              <a:extLst>
                <a:ext uri="{FF2B5EF4-FFF2-40B4-BE49-F238E27FC236}">
                  <a16:creationId xmlns:a16="http://schemas.microsoft.com/office/drawing/2014/main" id="{9C90D55F-0AFB-45E5-8815-A4701774CE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985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6" name="Freeform: Shape 14">
              <a:extLst>
                <a:ext uri="{FF2B5EF4-FFF2-40B4-BE49-F238E27FC236}">
                  <a16:creationId xmlns:a16="http://schemas.microsoft.com/office/drawing/2014/main" id="{D476B6C1-4A41-48E6-8540-FC48FCD769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985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7" name="Freeform: Shape 15">
              <a:extLst>
                <a:ext uri="{FF2B5EF4-FFF2-40B4-BE49-F238E27FC236}">
                  <a16:creationId xmlns:a16="http://schemas.microsoft.com/office/drawing/2014/main" id="{3347F445-D2CA-4FEB-AB8E-7A47AB57CD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985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8" name="Freeform: Shape 16">
              <a:extLst>
                <a:ext uri="{FF2B5EF4-FFF2-40B4-BE49-F238E27FC236}">
                  <a16:creationId xmlns:a16="http://schemas.microsoft.com/office/drawing/2014/main" id="{12F1B3D8-301E-4A54-9284-EB14E9056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985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29" name="Freeform: Shape 17">
              <a:extLst>
                <a:ext uri="{FF2B5EF4-FFF2-40B4-BE49-F238E27FC236}">
                  <a16:creationId xmlns:a16="http://schemas.microsoft.com/office/drawing/2014/main" id="{CE4B9C67-860A-4569-AC84-3ADE433D1C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985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0" name="Freeform: Shape 18">
              <a:extLst>
                <a:ext uri="{FF2B5EF4-FFF2-40B4-BE49-F238E27FC236}">
                  <a16:creationId xmlns:a16="http://schemas.microsoft.com/office/drawing/2014/main" id="{1175B763-A6E6-4AD1-9138-9B1164A7A8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985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86A08-4DC9-477A-8DEA-29FA1215E9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0986" y="1213567"/>
            <a:ext cx="5709721" cy="4430866"/>
          </a:xfrm>
        </p:spPr>
        <p:txBody>
          <a:bodyPr anchor="t">
            <a:normAutofit/>
          </a:bodyPr>
          <a:lstStyle/>
          <a:p>
            <a:r>
              <a:rPr lang="en-GB" sz="2000" dirty="0">
                <a:solidFill>
                  <a:schemeClr val="tx2"/>
                </a:solidFill>
              </a:rPr>
              <a:t>The Danger Gang is a great book for people who like longer books. You are able to finish it pretty quickly, but you can make it last a long time. It’s a Great book to read in spare time and really enjoyable.</a:t>
            </a:r>
          </a:p>
          <a:p>
            <a:r>
              <a:rPr lang="en-GB" sz="2000" dirty="0">
                <a:solidFill>
                  <a:schemeClr val="tx2"/>
                </a:solidFill>
              </a:rPr>
              <a:t>The book is all about a weird storm. And it’s making children go a bit unusual, one by one, and its up to the danger gang to stop it…</a:t>
            </a:r>
          </a:p>
          <a:p>
            <a:r>
              <a:rPr lang="en-GB" sz="2000" dirty="0">
                <a:solidFill>
                  <a:schemeClr val="tx2"/>
                </a:solidFill>
              </a:rPr>
              <a:t>Read the book to find out what happens.</a:t>
            </a:r>
          </a:p>
          <a:p>
            <a:pPr marL="0" indent="0">
              <a:buNone/>
            </a:pPr>
            <a:endParaRPr lang="en-GB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5181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7">
            <a:extLst>
              <a:ext uri="{FF2B5EF4-FFF2-40B4-BE49-F238E27FC236}">
                <a16:creationId xmlns:a16="http://schemas.microsoft.com/office/drawing/2014/main" id="{4BC99CB9-DDAD-44A2-8A1C-E3AF4E72DF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9">
            <a:extLst>
              <a:ext uri="{FF2B5EF4-FFF2-40B4-BE49-F238E27FC236}">
                <a16:creationId xmlns:a16="http://schemas.microsoft.com/office/drawing/2014/main" id="{1561AEE4-4E38-4BAC-976D-E0DE523FC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11">
            <a:extLst>
              <a:ext uri="{FF2B5EF4-FFF2-40B4-BE49-F238E27FC236}">
                <a16:creationId xmlns:a16="http://schemas.microsoft.com/office/drawing/2014/main" id="{F0BC676B-D19A-44DB-910A-0C0E6D433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4431" y="3985"/>
            <a:ext cx="9772765" cy="6858000"/>
            <a:chOff x="1303402" y="3985"/>
            <a:chExt cx="9772765" cy="6858000"/>
          </a:xfrm>
        </p:grpSpPr>
        <p:sp>
          <p:nvSpPr>
            <p:cNvPr id="24" name="Freeform: Shape 12">
              <a:extLst>
                <a:ext uri="{FF2B5EF4-FFF2-40B4-BE49-F238E27FC236}">
                  <a16:creationId xmlns:a16="http://schemas.microsoft.com/office/drawing/2014/main" id="{999AA485-A13F-4455-814E-C116AD7E04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985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5" name="Freeform: Shape 13">
              <a:extLst>
                <a:ext uri="{FF2B5EF4-FFF2-40B4-BE49-F238E27FC236}">
                  <a16:creationId xmlns:a16="http://schemas.microsoft.com/office/drawing/2014/main" id="{9C90D55F-0AFB-45E5-8815-A4701774CE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985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6" name="Freeform: Shape 14">
              <a:extLst>
                <a:ext uri="{FF2B5EF4-FFF2-40B4-BE49-F238E27FC236}">
                  <a16:creationId xmlns:a16="http://schemas.microsoft.com/office/drawing/2014/main" id="{D476B6C1-4A41-48E6-8540-FC48FCD769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985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7" name="Freeform: Shape 15">
              <a:extLst>
                <a:ext uri="{FF2B5EF4-FFF2-40B4-BE49-F238E27FC236}">
                  <a16:creationId xmlns:a16="http://schemas.microsoft.com/office/drawing/2014/main" id="{3347F445-D2CA-4FEB-AB8E-7A47AB57CD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985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8" name="Freeform: Shape 16">
              <a:extLst>
                <a:ext uri="{FF2B5EF4-FFF2-40B4-BE49-F238E27FC236}">
                  <a16:creationId xmlns:a16="http://schemas.microsoft.com/office/drawing/2014/main" id="{12F1B3D8-301E-4A54-9284-EB14E9056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985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29" name="Freeform: Shape 17">
              <a:extLst>
                <a:ext uri="{FF2B5EF4-FFF2-40B4-BE49-F238E27FC236}">
                  <a16:creationId xmlns:a16="http://schemas.microsoft.com/office/drawing/2014/main" id="{CE4B9C67-860A-4569-AC84-3ADE433D1C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985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0" name="Freeform: Shape 18">
              <a:extLst>
                <a:ext uri="{FF2B5EF4-FFF2-40B4-BE49-F238E27FC236}">
                  <a16:creationId xmlns:a16="http://schemas.microsoft.com/office/drawing/2014/main" id="{1175B763-A6E6-4AD1-9138-9B1164A7A8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985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86A08-4DC9-477A-8DEA-29FA1215E9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4917" y="510182"/>
            <a:ext cx="5709721" cy="4430866"/>
          </a:xfrm>
        </p:spPr>
        <p:txBody>
          <a:bodyPr anchor="t"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>
                <a:solidFill>
                  <a:schemeClr val="tx2"/>
                </a:solidFill>
              </a:rPr>
              <a:t>The main characters in the book are called:</a:t>
            </a:r>
          </a:p>
          <a:p>
            <a:pPr marL="0" indent="0">
              <a:buNone/>
            </a:pPr>
            <a:endParaRPr lang="en-GB" dirty="0">
              <a:solidFill>
                <a:schemeClr val="tx2"/>
              </a:solidFill>
            </a:endParaRPr>
          </a:p>
          <a:p>
            <a:r>
              <a:rPr lang="en-GB" dirty="0">
                <a:solidFill>
                  <a:schemeClr val="tx2"/>
                </a:solidFill>
              </a:rPr>
              <a:t>Franky Brown</a:t>
            </a:r>
          </a:p>
          <a:p>
            <a:r>
              <a:rPr lang="en-GB" dirty="0">
                <a:solidFill>
                  <a:schemeClr val="tx2"/>
                </a:solidFill>
              </a:rPr>
              <a:t>Eric Flipperson</a:t>
            </a:r>
          </a:p>
          <a:p>
            <a:r>
              <a:rPr lang="en-GB" dirty="0">
                <a:solidFill>
                  <a:schemeClr val="tx2"/>
                </a:solidFill>
              </a:rPr>
              <a:t>Katy Speck</a:t>
            </a:r>
          </a:p>
          <a:p>
            <a:r>
              <a:rPr lang="en-GB" dirty="0">
                <a:solidFill>
                  <a:schemeClr val="tx2"/>
                </a:solidFill>
              </a:rPr>
              <a:t>Jamelia Pointer</a:t>
            </a:r>
          </a:p>
          <a:p>
            <a:r>
              <a:rPr lang="en-GB" dirty="0">
                <a:solidFill>
                  <a:schemeClr val="tx2"/>
                </a:solidFill>
              </a:rPr>
              <a:t>Mollie Mcclear</a:t>
            </a:r>
          </a:p>
          <a:p>
            <a:r>
              <a:rPr lang="en-GB" dirty="0">
                <a:solidFill>
                  <a:schemeClr val="tx2"/>
                </a:solidFill>
              </a:rPr>
              <a:t>Suzy Prune</a:t>
            </a:r>
          </a:p>
          <a:p>
            <a:r>
              <a:rPr lang="en-GB" dirty="0">
                <a:solidFill>
                  <a:schemeClr val="tx2"/>
                </a:solidFill>
              </a:rPr>
              <a:t>Charlie Campbell</a:t>
            </a:r>
          </a:p>
          <a:p>
            <a:r>
              <a:rPr lang="en-GB" dirty="0">
                <a:solidFill>
                  <a:schemeClr val="tx2"/>
                </a:solidFill>
              </a:rPr>
              <a:t>Ronnie Nutbog</a:t>
            </a:r>
          </a:p>
          <a:p>
            <a:pPr marL="0" indent="0">
              <a:buNone/>
            </a:pPr>
            <a:endParaRPr lang="en-GB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019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7">
            <a:extLst>
              <a:ext uri="{FF2B5EF4-FFF2-40B4-BE49-F238E27FC236}">
                <a16:creationId xmlns:a16="http://schemas.microsoft.com/office/drawing/2014/main" id="{4BC99CB9-DDAD-44A2-8A1C-E3AF4E72DF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9">
            <a:extLst>
              <a:ext uri="{FF2B5EF4-FFF2-40B4-BE49-F238E27FC236}">
                <a16:creationId xmlns:a16="http://schemas.microsoft.com/office/drawing/2014/main" id="{1561AEE4-4E38-4BAC-976D-E0DE523FC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11">
            <a:extLst>
              <a:ext uri="{FF2B5EF4-FFF2-40B4-BE49-F238E27FC236}">
                <a16:creationId xmlns:a16="http://schemas.microsoft.com/office/drawing/2014/main" id="{F0BC676B-D19A-44DB-910A-0C0E6D433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4431" y="3985"/>
            <a:ext cx="9772765" cy="6858000"/>
            <a:chOff x="1303402" y="3985"/>
            <a:chExt cx="9772765" cy="6858000"/>
          </a:xfrm>
        </p:grpSpPr>
        <p:sp>
          <p:nvSpPr>
            <p:cNvPr id="24" name="Freeform: Shape 12">
              <a:extLst>
                <a:ext uri="{FF2B5EF4-FFF2-40B4-BE49-F238E27FC236}">
                  <a16:creationId xmlns:a16="http://schemas.microsoft.com/office/drawing/2014/main" id="{999AA485-A13F-4455-814E-C116AD7E04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985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5" name="Freeform: Shape 13">
              <a:extLst>
                <a:ext uri="{FF2B5EF4-FFF2-40B4-BE49-F238E27FC236}">
                  <a16:creationId xmlns:a16="http://schemas.microsoft.com/office/drawing/2014/main" id="{9C90D55F-0AFB-45E5-8815-A4701774CE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985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6" name="Freeform: Shape 14">
              <a:extLst>
                <a:ext uri="{FF2B5EF4-FFF2-40B4-BE49-F238E27FC236}">
                  <a16:creationId xmlns:a16="http://schemas.microsoft.com/office/drawing/2014/main" id="{D476B6C1-4A41-48E6-8540-FC48FCD769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985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7" name="Freeform: Shape 15">
              <a:extLst>
                <a:ext uri="{FF2B5EF4-FFF2-40B4-BE49-F238E27FC236}">
                  <a16:creationId xmlns:a16="http://schemas.microsoft.com/office/drawing/2014/main" id="{3347F445-D2CA-4FEB-AB8E-7A47AB57CD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985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8" name="Freeform: Shape 16">
              <a:extLst>
                <a:ext uri="{FF2B5EF4-FFF2-40B4-BE49-F238E27FC236}">
                  <a16:creationId xmlns:a16="http://schemas.microsoft.com/office/drawing/2014/main" id="{12F1B3D8-301E-4A54-9284-EB14E9056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985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29" name="Freeform: Shape 17">
              <a:extLst>
                <a:ext uri="{FF2B5EF4-FFF2-40B4-BE49-F238E27FC236}">
                  <a16:creationId xmlns:a16="http://schemas.microsoft.com/office/drawing/2014/main" id="{CE4B9C67-860A-4569-AC84-3ADE433D1C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985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0" name="Freeform: Shape 18">
              <a:extLst>
                <a:ext uri="{FF2B5EF4-FFF2-40B4-BE49-F238E27FC236}">
                  <a16:creationId xmlns:a16="http://schemas.microsoft.com/office/drawing/2014/main" id="{1175B763-A6E6-4AD1-9138-9B1164A7A8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985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86A08-4DC9-477A-8DEA-29FA1215E9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0986" y="1213567"/>
            <a:ext cx="5709721" cy="4430866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GB" sz="2000" dirty="0">
                <a:solidFill>
                  <a:schemeClr val="tx2"/>
                </a:solidFill>
              </a:rPr>
              <a:t>I really enjoyed this book because of the storyline. It only took me three days to read because I couldn’t put it down. I will read this book again because it is just so good!</a:t>
            </a:r>
          </a:p>
          <a:p>
            <a:pPr marL="0" indent="0">
              <a:buNone/>
            </a:pPr>
            <a:endParaRPr lang="en-GB" sz="2000" dirty="0">
              <a:solidFill>
                <a:schemeClr val="tx2"/>
              </a:solidFill>
            </a:endParaRPr>
          </a:p>
        </p:txBody>
      </p:sp>
      <p:pic>
        <p:nvPicPr>
          <p:cNvPr id="4" name="Picture 3" descr="A picture containing logo&#10;&#10;Description automatically generated">
            <a:extLst>
              <a:ext uri="{FF2B5EF4-FFF2-40B4-BE49-F238E27FC236}">
                <a16:creationId xmlns:a16="http://schemas.microsoft.com/office/drawing/2014/main" id="{FBA91D07-1090-4829-92AF-BF0F0283A5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195583" y="3028578"/>
            <a:ext cx="3742505" cy="2615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995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7">
            <a:extLst>
              <a:ext uri="{FF2B5EF4-FFF2-40B4-BE49-F238E27FC236}">
                <a16:creationId xmlns:a16="http://schemas.microsoft.com/office/drawing/2014/main" id="{4BC99CB9-DDAD-44A2-8A1C-E3AF4E72DF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9">
            <a:extLst>
              <a:ext uri="{FF2B5EF4-FFF2-40B4-BE49-F238E27FC236}">
                <a16:creationId xmlns:a16="http://schemas.microsoft.com/office/drawing/2014/main" id="{1561AEE4-4E38-4BAC-976D-E0DE523FC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11">
            <a:extLst>
              <a:ext uri="{FF2B5EF4-FFF2-40B4-BE49-F238E27FC236}">
                <a16:creationId xmlns:a16="http://schemas.microsoft.com/office/drawing/2014/main" id="{F0BC676B-D19A-44DB-910A-0C0E6D433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4431" y="3985"/>
            <a:ext cx="9772765" cy="6858000"/>
            <a:chOff x="1303402" y="3985"/>
            <a:chExt cx="9772765" cy="6858000"/>
          </a:xfrm>
        </p:grpSpPr>
        <p:sp>
          <p:nvSpPr>
            <p:cNvPr id="24" name="Freeform: Shape 12">
              <a:extLst>
                <a:ext uri="{FF2B5EF4-FFF2-40B4-BE49-F238E27FC236}">
                  <a16:creationId xmlns:a16="http://schemas.microsoft.com/office/drawing/2014/main" id="{999AA485-A13F-4455-814E-C116AD7E04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985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5" name="Freeform: Shape 13">
              <a:extLst>
                <a:ext uri="{FF2B5EF4-FFF2-40B4-BE49-F238E27FC236}">
                  <a16:creationId xmlns:a16="http://schemas.microsoft.com/office/drawing/2014/main" id="{9C90D55F-0AFB-45E5-8815-A4701774CE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985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6" name="Freeform: Shape 14">
              <a:extLst>
                <a:ext uri="{FF2B5EF4-FFF2-40B4-BE49-F238E27FC236}">
                  <a16:creationId xmlns:a16="http://schemas.microsoft.com/office/drawing/2014/main" id="{D476B6C1-4A41-48E6-8540-FC48FCD769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985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7" name="Freeform: Shape 15">
              <a:extLst>
                <a:ext uri="{FF2B5EF4-FFF2-40B4-BE49-F238E27FC236}">
                  <a16:creationId xmlns:a16="http://schemas.microsoft.com/office/drawing/2014/main" id="{3347F445-D2CA-4FEB-AB8E-7A47AB57CD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985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8" name="Freeform: Shape 16">
              <a:extLst>
                <a:ext uri="{FF2B5EF4-FFF2-40B4-BE49-F238E27FC236}">
                  <a16:creationId xmlns:a16="http://schemas.microsoft.com/office/drawing/2014/main" id="{12F1B3D8-301E-4A54-9284-EB14E9056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985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29" name="Freeform: Shape 17">
              <a:extLst>
                <a:ext uri="{FF2B5EF4-FFF2-40B4-BE49-F238E27FC236}">
                  <a16:creationId xmlns:a16="http://schemas.microsoft.com/office/drawing/2014/main" id="{CE4B9C67-860A-4569-AC84-3ADE433D1C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985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0" name="Freeform: Shape 18">
              <a:extLst>
                <a:ext uri="{FF2B5EF4-FFF2-40B4-BE49-F238E27FC236}">
                  <a16:creationId xmlns:a16="http://schemas.microsoft.com/office/drawing/2014/main" id="{1175B763-A6E6-4AD1-9138-9B1164A7A8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985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86A08-4DC9-477A-8DEA-29FA1215E9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8010" y="643724"/>
            <a:ext cx="5709721" cy="4927082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GB" sz="3200" dirty="0">
                <a:solidFill>
                  <a:schemeClr val="tx2"/>
                </a:solidFill>
              </a:rPr>
              <a:t>The Author of the book is…</a:t>
            </a:r>
          </a:p>
          <a:p>
            <a:pPr marL="0" indent="0">
              <a:buNone/>
            </a:pPr>
            <a:r>
              <a:rPr lang="en-GB" sz="3200" dirty="0">
                <a:solidFill>
                  <a:schemeClr val="tx2"/>
                </a:solidFill>
              </a:rPr>
              <a:t>			</a:t>
            </a:r>
          </a:p>
          <a:p>
            <a:pPr marL="0" indent="0">
              <a:buNone/>
            </a:pPr>
            <a:r>
              <a:rPr lang="en-GB" sz="3200" dirty="0">
                <a:solidFill>
                  <a:schemeClr val="tx2"/>
                </a:solidFill>
              </a:rPr>
              <a:t>			 Tom Fletcher</a:t>
            </a:r>
          </a:p>
          <a:p>
            <a:pPr marL="0" indent="0">
              <a:buNone/>
            </a:pPr>
            <a:endParaRPr lang="en-GB" sz="32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GB" sz="32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GB" sz="32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GB" sz="32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GB" sz="3200" dirty="0">
                <a:solidFill>
                  <a:schemeClr val="tx2"/>
                </a:solidFill>
              </a:rPr>
              <a:t>He is also a musician and songwriter. He  is in the band McFly. </a:t>
            </a:r>
          </a:p>
        </p:txBody>
      </p:sp>
      <p:pic>
        <p:nvPicPr>
          <p:cNvPr id="1026" name="Picture 2" descr="Image result for Tom Flether">
            <a:extLst>
              <a:ext uri="{FF2B5EF4-FFF2-40B4-BE49-F238E27FC236}">
                <a16:creationId xmlns:a16="http://schemas.microsoft.com/office/drawing/2014/main" id="{FFAE3665-AEB9-4564-8376-1311C1C887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909" y="643724"/>
            <a:ext cx="3108152" cy="2915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87114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7">
            <a:extLst>
              <a:ext uri="{FF2B5EF4-FFF2-40B4-BE49-F238E27FC236}">
                <a16:creationId xmlns:a16="http://schemas.microsoft.com/office/drawing/2014/main" id="{4BC99CB9-DDAD-44A2-8A1C-E3AF4E72DF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9">
            <a:extLst>
              <a:ext uri="{FF2B5EF4-FFF2-40B4-BE49-F238E27FC236}">
                <a16:creationId xmlns:a16="http://schemas.microsoft.com/office/drawing/2014/main" id="{1561AEE4-4E38-4BAC-976D-E0DE523FC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11">
            <a:extLst>
              <a:ext uri="{FF2B5EF4-FFF2-40B4-BE49-F238E27FC236}">
                <a16:creationId xmlns:a16="http://schemas.microsoft.com/office/drawing/2014/main" id="{F0BC676B-D19A-44DB-910A-0C0E6D433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4431" y="3985"/>
            <a:ext cx="9772765" cy="6858000"/>
            <a:chOff x="1303402" y="3985"/>
            <a:chExt cx="9772765" cy="6858000"/>
          </a:xfrm>
        </p:grpSpPr>
        <p:sp>
          <p:nvSpPr>
            <p:cNvPr id="24" name="Freeform: Shape 12">
              <a:extLst>
                <a:ext uri="{FF2B5EF4-FFF2-40B4-BE49-F238E27FC236}">
                  <a16:creationId xmlns:a16="http://schemas.microsoft.com/office/drawing/2014/main" id="{999AA485-A13F-4455-814E-C116AD7E04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985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5" name="Freeform: Shape 13">
              <a:extLst>
                <a:ext uri="{FF2B5EF4-FFF2-40B4-BE49-F238E27FC236}">
                  <a16:creationId xmlns:a16="http://schemas.microsoft.com/office/drawing/2014/main" id="{9C90D55F-0AFB-45E5-8815-A4701774CE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985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6" name="Freeform: Shape 14">
              <a:extLst>
                <a:ext uri="{FF2B5EF4-FFF2-40B4-BE49-F238E27FC236}">
                  <a16:creationId xmlns:a16="http://schemas.microsoft.com/office/drawing/2014/main" id="{D476B6C1-4A41-48E6-8540-FC48FCD769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985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7" name="Freeform: Shape 15">
              <a:extLst>
                <a:ext uri="{FF2B5EF4-FFF2-40B4-BE49-F238E27FC236}">
                  <a16:creationId xmlns:a16="http://schemas.microsoft.com/office/drawing/2014/main" id="{3347F445-D2CA-4FEB-AB8E-7A47AB57CD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985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8" name="Freeform: Shape 16">
              <a:extLst>
                <a:ext uri="{FF2B5EF4-FFF2-40B4-BE49-F238E27FC236}">
                  <a16:creationId xmlns:a16="http://schemas.microsoft.com/office/drawing/2014/main" id="{12F1B3D8-301E-4A54-9284-EB14E9056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985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29" name="Freeform: Shape 17">
              <a:extLst>
                <a:ext uri="{FF2B5EF4-FFF2-40B4-BE49-F238E27FC236}">
                  <a16:creationId xmlns:a16="http://schemas.microsoft.com/office/drawing/2014/main" id="{CE4B9C67-860A-4569-AC84-3ADE433D1C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985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0" name="Freeform: Shape 18">
              <a:extLst>
                <a:ext uri="{FF2B5EF4-FFF2-40B4-BE49-F238E27FC236}">
                  <a16:creationId xmlns:a16="http://schemas.microsoft.com/office/drawing/2014/main" id="{1175B763-A6E6-4AD1-9138-9B1164A7A8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985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6F3E67A8-8D27-4982-BCBB-C23C063D2043}"/>
              </a:ext>
            </a:extLst>
          </p:cNvPr>
          <p:cNvSpPr txBox="1">
            <a:spLocks/>
          </p:cNvSpPr>
          <p:nvPr/>
        </p:nvSpPr>
        <p:spPr>
          <a:xfrm>
            <a:off x="1019513" y="669494"/>
            <a:ext cx="9890907" cy="10260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400" dirty="0">
                <a:solidFill>
                  <a:schemeClr val="tx2"/>
                </a:solidFill>
              </a:rPr>
              <a:t>I have read some of his other books including, The Creakers, The Christmasaurus and The Christmasaurus and the Winter Witch!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000" dirty="0">
              <a:solidFill>
                <a:schemeClr val="tx2"/>
              </a:solidFill>
            </a:endParaRPr>
          </a:p>
        </p:txBody>
      </p:sp>
      <p:pic>
        <p:nvPicPr>
          <p:cNvPr id="1028" name="Picture 4" descr="See the source image">
            <a:extLst>
              <a:ext uri="{FF2B5EF4-FFF2-40B4-BE49-F238E27FC236}">
                <a16:creationId xmlns:a16="http://schemas.microsoft.com/office/drawing/2014/main" id="{E2607244-B354-4957-AABD-AB046D9751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950" y="2257865"/>
            <a:ext cx="2485635" cy="375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ee the source image">
            <a:extLst>
              <a:ext uri="{FF2B5EF4-FFF2-40B4-BE49-F238E27FC236}">
                <a16:creationId xmlns:a16="http://schemas.microsoft.com/office/drawing/2014/main" id="{E450EAEA-2B6C-4950-9F5C-9627734AAF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5713" y="2257865"/>
            <a:ext cx="2457165" cy="3557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he Christmasaurus and the Winter Witch">
            <a:extLst>
              <a:ext uri="{FF2B5EF4-FFF2-40B4-BE49-F238E27FC236}">
                <a16:creationId xmlns:a16="http://schemas.microsoft.com/office/drawing/2014/main" id="{6522B89E-FCDD-4891-8D0C-1ED6EE0DE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802" y="2257865"/>
            <a:ext cx="2322841" cy="3557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2710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216</Words>
  <Application>Microsoft Office PowerPoint</Application>
  <PresentationFormat>Widescreen</PresentationFormat>
  <Paragraphs>25</Paragraphs>
  <Slides>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  <vt:variant>
        <vt:lpstr>Custom Shows</vt:lpstr>
      </vt:variant>
      <vt:variant>
        <vt:i4>1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  The Danger Gang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book review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Danger Gang</dc:title>
  <dc:creator>Ivy Humphreys</dc:creator>
  <cp:lastModifiedBy>Hayley Wall</cp:lastModifiedBy>
  <cp:revision>11</cp:revision>
  <dcterms:created xsi:type="dcterms:W3CDTF">2021-03-04T09:39:45Z</dcterms:created>
  <dcterms:modified xsi:type="dcterms:W3CDTF">2021-03-05T09:06:36Z</dcterms:modified>
</cp:coreProperties>
</file>