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9" r:id="rId5"/>
    <p:sldId id="270" r:id="rId6"/>
    <p:sldId id="272" r:id="rId7"/>
    <p:sldId id="27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E4B4"/>
    <a:srgbClr val="2BC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28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97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02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08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1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5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8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38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42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51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A4E8-0EEF-43D9-AE8A-2C241B873393}" type="datetimeFigureOut">
              <a:rPr lang="en-GB" smtClean="0"/>
              <a:t>23/01/2022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27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literacyshed.com/girlandrobot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4"/>
            <a:ext cx="9144000" cy="4610686"/>
          </a:xfrm>
        </p:spPr>
        <p:txBody>
          <a:bodyPr/>
          <a:lstStyle/>
          <a:p>
            <a:pPr algn="l"/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Wednesday 26</a:t>
            </a:r>
            <a:r>
              <a:rPr lang="en-GB" sz="6000" u="sng" baseline="30000" dirty="0" smtClean="0">
                <a:latin typeface="My Happy Ending" pitchFamily="2" charset="0"/>
                <a:ea typeface="My Happy Ending" pitchFamily="2" charset="0"/>
              </a:rPr>
              <a:t>th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 January </a:t>
            </a:r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2022</a:t>
            </a: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LO: To 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create a leaflet explaining how a robot works</a:t>
            </a:r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93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72793"/>
            <a:ext cx="9144000" cy="5430129"/>
          </a:xfrm>
        </p:spPr>
        <p:txBody>
          <a:bodyPr>
            <a:normAutofit/>
          </a:bodyPr>
          <a:lstStyle/>
          <a:p>
            <a:r>
              <a:rPr lang="en-GB" sz="4400" dirty="0" smtClean="0">
                <a:latin typeface="My Happy Ending" pitchFamily="2" charset="0"/>
                <a:ea typeface="My Happy Ending" pitchFamily="2" charset="0"/>
              </a:rPr>
              <a:t>Let’s watch the clip again. Concentrate on the parts of the robot and what they might do.</a:t>
            </a:r>
          </a:p>
          <a:p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Girl and Robot</a:t>
            </a:r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endParaRPr lang="en-GB" dirty="0"/>
          </a:p>
        </p:txBody>
      </p:sp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4874" y="2433910"/>
            <a:ext cx="7122251" cy="398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718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 fontScale="92500"/>
          </a:bodyPr>
          <a:lstStyle/>
          <a:p>
            <a:pPr algn="l"/>
            <a:r>
              <a:rPr lang="en-GB" sz="6500" dirty="0" smtClean="0">
                <a:solidFill>
                  <a:srgbClr val="FF0000"/>
                </a:solidFill>
                <a:latin typeface="My Happy Ending" pitchFamily="2" charset="0"/>
                <a:ea typeface="My Happy Ending" pitchFamily="2" charset="0"/>
              </a:rPr>
              <a:t>Under </a:t>
            </a:r>
            <a:r>
              <a:rPr lang="en-GB" sz="6500" dirty="0">
                <a:solidFill>
                  <a:srgbClr val="FF0000"/>
                </a:solidFill>
                <a:latin typeface="My Happy Ending" pitchFamily="2" charset="0"/>
                <a:ea typeface="My Happy Ending" pitchFamily="2" charset="0"/>
              </a:rPr>
              <a:t>the robot’s </a:t>
            </a:r>
            <a:r>
              <a:rPr lang="en-GB" sz="6500" dirty="0" smtClean="0">
                <a:solidFill>
                  <a:srgbClr val="FF0000"/>
                </a:solidFill>
                <a:latin typeface="My Happy Ending" pitchFamily="2" charset="0"/>
                <a:ea typeface="My Happy Ending" pitchFamily="2" charset="0"/>
              </a:rPr>
              <a:t>neck, is the on/off switch.</a:t>
            </a: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The first phrase (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up to the comma)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is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a preposition phrase (doing the job of an adverb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). It states where the on/of switch is. After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writing one at the start of a sentence we need to put a comma. </a:t>
            </a:r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Can you think of another one that could describe how the robot works?</a:t>
            </a:r>
            <a:endParaRPr lang="en-GB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965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 fontScale="92500"/>
          </a:bodyPr>
          <a:lstStyle/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Here are some more ideas:</a:t>
            </a: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Behind the handle,</a:t>
            </a: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Beyond the cable,</a:t>
            </a: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Above the screw,</a:t>
            </a: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Under the metal flap,</a:t>
            </a:r>
          </a:p>
          <a:p>
            <a:pPr algn="l"/>
            <a:r>
              <a:rPr lang="en-GB" sz="4800" dirty="0">
                <a:latin typeface="My Happy Ending" pitchFamily="2" charset="0"/>
                <a:ea typeface="My Happy Ending" pitchFamily="2" charset="0"/>
              </a:rPr>
              <a:t>N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ext to the switch, </a:t>
            </a: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Can you finish each sentence by SAYING it to your partner? </a:t>
            </a:r>
            <a:endParaRPr lang="en-GB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220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GB" sz="6500" u="sng" dirty="0" smtClean="0">
                <a:latin typeface="My Happy Ending" pitchFamily="2" charset="0"/>
                <a:ea typeface="My Happy Ending" pitchFamily="2" charset="0"/>
              </a:rPr>
              <a:t>Today’s task</a:t>
            </a:r>
          </a:p>
          <a:p>
            <a:pPr algn="l"/>
            <a:r>
              <a:rPr lang="en-GB" sz="6500" dirty="0" smtClean="0">
                <a:latin typeface="My Happy Ending" pitchFamily="2" charset="0"/>
                <a:ea typeface="My Happy Ending" pitchFamily="2" charset="0"/>
              </a:rPr>
              <a:t>Draw your own robot and then create a leaflet to explain HOW it works. On the next page is an example to give you some ideas. </a:t>
            </a:r>
          </a:p>
          <a:p>
            <a:pPr algn="l"/>
            <a:endParaRPr lang="en-GB" sz="65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500" dirty="0" smtClean="0">
                <a:latin typeface="My Happy Ending" pitchFamily="2" charset="0"/>
                <a:ea typeface="My Happy Ending" pitchFamily="2" charset="0"/>
              </a:rPr>
              <a:t>Tip: Imagine to are telling someone else HOW to use the robot as they have not had one before.</a:t>
            </a:r>
          </a:p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32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/>
          </a:bodyPr>
          <a:lstStyle/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>
              <a:latin typeface="My Happy Ending" pitchFamily="2" charset="0"/>
              <a:ea typeface="My Happy Ending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1291" y="647114"/>
            <a:ext cx="3788277" cy="564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281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/>
          </a:bodyPr>
          <a:lstStyle/>
          <a:p>
            <a:pPr algn="l"/>
            <a:r>
              <a:rPr lang="en-GB" sz="4800" u="sng" dirty="0">
                <a:latin typeface="My Happy Ending" pitchFamily="2" charset="0"/>
                <a:ea typeface="My Happy Ending" pitchFamily="2" charset="0"/>
              </a:rPr>
              <a:t>V</a:t>
            </a:r>
            <a:r>
              <a:rPr lang="en-GB" sz="4800" u="sng" dirty="0" smtClean="0">
                <a:latin typeface="My Happy Ending" pitchFamily="2" charset="0"/>
                <a:ea typeface="My Happy Ending" pitchFamily="2" charset="0"/>
              </a:rPr>
              <a:t>ocabulary</a:t>
            </a:r>
          </a:p>
          <a:p>
            <a:pPr algn="l"/>
            <a:r>
              <a:rPr lang="en-GB" sz="4800" dirty="0">
                <a:latin typeface="My Happy Ending" pitchFamily="2" charset="0"/>
                <a:ea typeface="My Happy Ending" pitchFamily="2" charset="0"/>
              </a:rPr>
              <a:t>b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olt	nut	cable	 handle  lever 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knob hinge 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light  plug 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button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piston temperature gauge	</a:t>
            </a:r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twist switch turn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glow crank </a:t>
            </a:r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beep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hum buzz click</a:t>
            </a:r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Can you think of any more words you might need?</a:t>
            </a:r>
            <a:endParaRPr lang="en-GB" sz="4800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185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199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My Happy Ending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Hamilton</dc:creator>
  <cp:lastModifiedBy>Deborah Hamilton</cp:lastModifiedBy>
  <cp:revision>32</cp:revision>
  <dcterms:created xsi:type="dcterms:W3CDTF">2021-09-04T12:09:25Z</dcterms:created>
  <dcterms:modified xsi:type="dcterms:W3CDTF">2022-01-23T11:20:43Z</dcterms:modified>
</cp:coreProperties>
</file>