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304" r:id="rId3"/>
    <p:sldId id="310" r:id="rId4"/>
    <p:sldId id="302" r:id="rId5"/>
    <p:sldId id="30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C7C21-0469-4C40-BD55-BA5A07670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FE911-68DF-4F0B-8403-4A1595D2C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7EAF5-CEBA-412A-8C76-AA748C34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539DA-03C2-465A-ADAA-AEC4CE2D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C5D91-EAEB-4527-ABE8-8239D3B38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26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2356A-22B3-4868-8530-204716719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97F31E-BB9E-41E6-A9C0-00D2DC2960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84B56-CB7E-4C5E-BD1F-17231698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FC509-D754-4505-9533-71AB35357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8415D-2D63-463C-9864-412743D9B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6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1CD5C-5CF4-431C-A2A9-FE5131F59F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F79FD7-C8E0-487B-A6B3-2322A1E91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4276B-9916-449C-99F3-28FC09074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8075A-481B-49A8-BAE5-15087D9B9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0E59B-5D22-4DC4-8710-1CC6EE169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05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223CE-928B-4678-9CDF-047A5EA30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D7698-5E6C-44F5-9195-8F5121535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E5A6D-3E6B-4518-A22F-289E7BDBD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E1ACD-E730-4857-8ECC-DA0B971A5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F2F9D7-F045-46D5-B058-04CDA9F35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887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97BB4-36F0-4EAE-94DB-BE82CA561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CE07F-7D24-4332-86DB-99777580B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4EBAF-C30F-4A51-A8A6-E74B8B803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5A659-5FEA-497A-BBC0-49EB0410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42A0C-39B6-4B79-A9F2-3BBF12467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33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5C01D-25D5-4BDD-8CB4-12F5F8CC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214BC-ECE4-4C55-A9FE-0ACC98894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2A6E19-62F8-441A-8190-378A37887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3E3351-9005-494A-A7A0-A9F3E0AF1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3F44A-5EAE-49C5-8D65-510FE902E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F8D16F-862A-4B25-95F7-EE1813273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2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27417-E4BA-4F15-9BB8-2FF8BDDC1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F9C031-B72D-46D9-966D-A3BE38421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44AE65-D66D-422C-A87F-6D3EC384B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0AD41-0ABA-40B8-9DD2-D2B20BEA06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9BAE2-3D7A-4AC8-8DCA-CAEAC1290F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A97F82-BC31-40C1-A972-E47F9E05E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24F14F-2497-45DE-A51D-77FB1D834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978411-D28B-411E-A8C4-AE1DFCFAB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78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A28EE-B58D-4B93-8F60-AFA9682C0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1578D1-3418-4036-ABF4-4E2BA0189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7523F-14FD-471D-8D9C-AF4DFB8FA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BF828-CD0C-4057-8C76-B891BC6C8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98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36842-2DCD-48C4-BB6B-7B3D0F003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8DB826-3045-4C07-B5EF-F6AB7BCD0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0B517-8353-4604-B079-622D56F9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1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C100-5FF6-442A-A17F-8F74C41E6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D54394-1D11-461C-A007-E5C82B610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2CF5F-F171-4B7E-9214-F6B0923158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438B0-8C1D-4A79-9078-DA51DB83C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EEAAF-19A0-4F56-9345-BA971C0A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3C99F-DB38-4B42-9699-E8FDD648C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8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C715-0A52-410F-951D-711BC5501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472F2B-9EE0-4148-96C8-BCD0F0EFC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660172-4B9C-48B3-A3E8-A7E76579BB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71888-A460-4FD7-89E4-8723264A1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19A72-F9D6-4298-A0B9-F35F6A47D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4491D-BF1E-45F9-9D88-7702243B6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8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6744E6-95F9-4439-A694-02B60BE7B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E615-9BE1-4F9B-9E03-530274DBC0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CA48-208F-46F1-8FC5-AEACA5E50C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77019-8F23-4266-96CD-72D3B7EE965F}" type="datetimeFigureOut">
              <a:rPr lang="en-GB" smtClean="0"/>
              <a:t>27/06/2021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F122E-9E58-4674-87C1-830E70DB7E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238FF-920B-4D86-B2CE-F9430DAF7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AB3F1-B379-4F0A-BADF-2FA79A8BC5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059C4BFD-4A7C-443B-9703-01DFFD153AA8}"/>
              </a:ext>
            </a:extLst>
          </p:cNvPr>
          <p:cNvSpPr txBox="1">
            <a:spLocks/>
          </p:cNvSpPr>
          <p:nvPr/>
        </p:nvSpPr>
        <p:spPr>
          <a:xfrm>
            <a:off x="1001485" y="674914"/>
            <a:ext cx="9096103" cy="22660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6000" u="sng">
                <a:latin typeface="My Happy Ending" pitchFamily="2" charset="0"/>
                <a:ea typeface="My Happy Ending" pitchFamily="2" charset="0"/>
              </a:rPr>
              <a:t>Friday 2</a:t>
            </a:r>
            <a:r>
              <a:rPr lang="en-US" sz="6000" u="sng" baseline="30000">
                <a:latin typeface="My Happy Ending" pitchFamily="2" charset="0"/>
                <a:ea typeface="My Happy Ending" pitchFamily="2" charset="0"/>
              </a:rPr>
              <a:t>nd</a:t>
            </a:r>
            <a:r>
              <a:rPr lang="en-US" sz="6000" u="sng">
                <a:latin typeface="My Happy Ending" pitchFamily="2" charset="0"/>
                <a:ea typeface="My Happy Ending" pitchFamily="2" charset="0"/>
              </a:rPr>
              <a:t> July 2021</a:t>
            </a:r>
            <a:endParaRPr lang="en-US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6000" u="sng" dirty="0">
                <a:latin typeface="My Happy Ending" pitchFamily="2" charset="0"/>
                <a:ea typeface="My Happy Ending" pitchFamily="2" charset="0"/>
              </a:rPr>
              <a:t>LO: To present your speech to the class.</a:t>
            </a:r>
          </a:p>
          <a:p>
            <a:pPr algn="l"/>
            <a:endParaRPr lang="en-GB" sz="4800" u="sng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0712" y="2940940"/>
            <a:ext cx="5186608" cy="3451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145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9C4BFD-4A7C-443B-9703-01DFFD1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891" y="327330"/>
            <a:ext cx="10450286" cy="5733836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If you are in school, you are going to present your speech to the class.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If you are at home, please ask someone to record your speech and send it to your teacher via Seesaw.</a:t>
            </a:r>
          </a:p>
        </p:txBody>
      </p:sp>
    </p:spTree>
    <p:extLst>
      <p:ext uri="{BB962C8B-B14F-4D97-AF65-F5344CB8AC3E}">
        <p14:creationId xmlns:p14="http://schemas.microsoft.com/office/powerpoint/2010/main" val="1513125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9C4BFD-4A7C-443B-9703-01DFFD1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0891" y="327330"/>
            <a:ext cx="10450286" cy="5733836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When you are watching and listening to each other’s presentations in school, think about the top tips as you listen.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Be ready to give some feedback. Can you find 2 things that they did well and one thing that they could do to make it better?</a:t>
            </a:r>
          </a:p>
        </p:txBody>
      </p:sp>
    </p:spTree>
    <p:extLst>
      <p:ext uri="{BB962C8B-B14F-4D97-AF65-F5344CB8AC3E}">
        <p14:creationId xmlns:p14="http://schemas.microsoft.com/office/powerpoint/2010/main" val="255715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9C4BFD-4A7C-443B-9703-01DFFD1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45474" y="370897"/>
            <a:ext cx="8895806" cy="5572703"/>
          </a:xfrm>
        </p:spPr>
        <p:txBody>
          <a:bodyPr>
            <a:noAutofit/>
          </a:bodyPr>
          <a:lstStyle/>
          <a:p>
            <a:pPr algn="l"/>
            <a:r>
              <a:rPr lang="en-GB" sz="4000" b="1" u="sng" dirty="0">
                <a:latin typeface="My Happy Ending" pitchFamily="2" charset="0"/>
                <a:ea typeface="My Happy Ending" pitchFamily="2" charset="0"/>
              </a:rPr>
              <a:t>TOP TIPS! These are the things the judges are going to be looking for. These come from the ORACY FRAMEWORK.</a:t>
            </a:r>
            <a:endParaRPr lang="en-GB" sz="4000" dirty="0">
              <a:latin typeface="My Happy Ending" pitchFamily="2" charset="0"/>
              <a:ea typeface="My Happy Ending" pitchFamily="2" charset="0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My Happy Ending" pitchFamily="2" charset="0"/>
                <a:ea typeface="My Happy Ending" pitchFamily="2" charset="0"/>
              </a:rPr>
              <a:t>Think about who your audience is. Can you make it interesting to them?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My Happy Ending" pitchFamily="2" charset="0"/>
                <a:ea typeface="My Happy Ending" pitchFamily="2" charset="0"/>
              </a:rPr>
              <a:t>Use interesting or technical vocabulary.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My Happy Ending" pitchFamily="2" charset="0"/>
                <a:ea typeface="My Happy Ending" pitchFamily="2" charset="0"/>
              </a:rPr>
              <a:t>VOICE: pace, varying your tone, pronouncing words clearly and projecting your voice. </a:t>
            </a: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en-GB" sz="4000" dirty="0">
                <a:latin typeface="My Happy Ending" pitchFamily="2" charset="0"/>
                <a:ea typeface="My Happy Ending" pitchFamily="2" charset="0"/>
              </a:rPr>
              <a:t>BODY LANGAUGE: gesture and posture, facial expression and eye contact.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878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59C4BFD-4A7C-443B-9703-01DFFD15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8902" y="712304"/>
            <a:ext cx="8895806" cy="5433391"/>
          </a:xfrm>
        </p:spPr>
        <p:txBody>
          <a:bodyPr>
            <a:noAutofit/>
          </a:bodyPr>
          <a:lstStyle/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Good luck to all of you!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I hope you enjoy sharing the thing you love to do most.</a:t>
            </a: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 </a:t>
            </a:r>
          </a:p>
          <a:p>
            <a:r>
              <a:rPr lang="en-GB" sz="6600" dirty="0">
                <a:latin typeface="My Happy Ending" pitchFamily="2" charset="0"/>
                <a:ea typeface="My Happy Ending" pitchFamily="2" charset="0"/>
              </a:rPr>
              <a:t>If I had an hour I would…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>
                <a:latin typeface="My Happy Ending" pitchFamily="2" charset="0"/>
                <a:ea typeface="My Happy Ending" pitchFamily="2" charset="0"/>
              </a:rPr>
              <a:t>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5813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206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Hamilton</dc:creator>
  <cp:lastModifiedBy>Hayley Wall</cp:lastModifiedBy>
  <cp:revision>64</cp:revision>
  <dcterms:created xsi:type="dcterms:W3CDTF">2021-02-17T12:04:56Z</dcterms:created>
  <dcterms:modified xsi:type="dcterms:W3CDTF">2021-06-27T17:35:52Z</dcterms:modified>
</cp:coreProperties>
</file>