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6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4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2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2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9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6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6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1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C94A-04A4-4658-8694-B1F04DB6CB7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GZHD4SKmQ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5131"/>
            <a:ext cx="9144000" cy="4621826"/>
          </a:xfrm>
        </p:spPr>
        <p:txBody>
          <a:bodyPr>
            <a:noAutofit/>
          </a:bodyPr>
          <a:lstStyle/>
          <a:p>
            <a:r>
              <a:rPr lang="en-GB" sz="9600" dirty="0">
                <a:latin typeface="My Happy Ending" pitchFamily="2" charset="0"/>
                <a:ea typeface="My Happy Ending" pitchFamily="2" charset="0"/>
              </a:rPr>
              <a:t>This term in PSHE our topic is:</a:t>
            </a:r>
            <a:br>
              <a:rPr lang="en-GB" sz="9600" dirty="0">
                <a:latin typeface="My Happy Ending" pitchFamily="2" charset="0"/>
                <a:ea typeface="My Happy Ending" pitchFamily="2" charset="0"/>
              </a:rPr>
            </a:br>
            <a:r>
              <a:rPr lang="en-GB" sz="9600" dirty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Celebrating Difference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56957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Lesson 2 – Family Conflict</a:t>
            </a:r>
          </a:p>
        </p:txBody>
      </p:sp>
    </p:spTree>
    <p:extLst>
      <p:ext uri="{BB962C8B-B14F-4D97-AF65-F5344CB8AC3E}">
        <p14:creationId xmlns:p14="http://schemas.microsoft.com/office/powerpoint/2010/main" val="336830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863" y="706987"/>
            <a:ext cx="9489999" cy="5018563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0000" dirty="0">
                <a:effectLst/>
                <a:latin typeface="My Happy Ending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Vocabulary: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>
                <a:latin typeface="My Happy Ending" pitchFamily="2" charset="0"/>
                <a:ea typeface="My Happy Ending" pitchFamily="2" charset="0"/>
              </a:rPr>
              <a:t>Family 		Conflict 		Solve it together 	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>
                <a:latin typeface="My Happy Ending" pitchFamily="2" charset="0"/>
                <a:ea typeface="My Happy Ending" pitchFamily="2" charset="0"/>
              </a:rPr>
              <a:t>Solutions 		Resolve</a:t>
            </a:r>
            <a:endParaRPr lang="en-GB" sz="6000" dirty="0">
              <a:effectLst/>
              <a:latin typeface="My Happy Ending" pitchFamily="2" charset="0"/>
              <a:ea typeface="My Happy Ending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8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846" y="850678"/>
            <a:ext cx="9489999" cy="5018563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Calm 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7" y="2401712"/>
            <a:ext cx="3871400" cy="2576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21" y="1174399"/>
            <a:ext cx="7240622" cy="40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658" y="418013"/>
            <a:ext cx="10494834" cy="6257107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latin typeface="My Happy Ending" pitchFamily="2" charset="0"/>
                <a:ea typeface="My Happy Ending" pitchFamily="2" charset="0"/>
              </a:rPr>
              <a:t>Open my mind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My Happy Ending" pitchFamily="2" charset="0"/>
                <a:ea typeface="My Happy Ending" pitchFamily="2" charset="0"/>
              </a:rPr>
              <a:t>What do you they see in the picture. What are the people feeling? What has just happened?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90" y="2233788"/>
            <a:ext cx="5645385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658" y="418013"/>
            <a:ext cx="10494834" cy="6257107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latin typeface="My Happy Ending" pitchFamily="2" charset="0"/>
                <a:ea typeface="My Happy Ending" pitchFamily="2" charset="0"/>
              </a:rPr>
              <a:t>Open my mind - continued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My Happy Ending" pitchFamily="2" charset="0"/>
                <a:ea typeface="My Happy Ending" pitchFamily="2" charset="0"/>
              </a:rPr>
              <a:t>It is normal for there to be conflict in families and there are ways to solve </a:t>
            </a:r>
            <a:r>
              <a:rPr lang="en-GB" sz="4000">
                <a:latin typeface="My Happy Ending" pitchFamily="2" charset="0"/>
                <a:ea typeface="My Happy Ending" pitchFamily="2" charset="0"/>
              </a:rPr>
              <a:t>it.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My Happy Ending" pitchFamily="2" charset="0"/>
                <a:ea typeface="My Happy Ending" pitchFamily="2" charset="0"/>
              </a:rPr>
              <a:t>All children have the right to be safe. Who do you think the child in the picture could talk to if she is worried she might not be safe?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My Happy Ending" pitchFamily="2" charset="0"/>
                <a:ea typeface="My Happy Ending" pitchFamily="2" charset="0"/>
              </a:rPr>
              <a:t>Y</a:t>
            </a:r>
            <a:r>
              <a:rPr lang="en-GB" sz="4000" dirty="0">
                <a:latin typeface="My Happy Ending" pitchFamily="2" charset="0"/>
                <a:ea typeface="My Happy Ending" pitchFamily="2" charset="0"/>
              </a:rPr>
              <a:t>es, she could talk to her teacher or another trusted adult.</a:t>
            </a:r>
          </a:p>
        </p:txBody>
      </p:sp>
    </p:spTree>
    <p:extLst>
      <p:ext uri="{BB962C8B-B14F-4D97-AF65-F5344CB8AC3E}">
        <p14:creationId xmlns:p14="http://schemas.microsoft.com/office/powerpoint/2010/main" val="254655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79" y="371284"/>
            <a:ext cx="9489999" cy="5018563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>
                <a:latin typeface="My Happy Ending" pitchFamily="2" charset="0"/>
                <a:ea typeface="My Happy Ending" pitchFamily="2" charset="0"/>
              </a:rPr>
              <a:t>And Tango Makes Three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 – Watch up to 3:47. Can you think of any solutions? Then watch the end of the story to find out what happened.</a:t>
            </a:r>
            <a:endParaRPr lang="en-GB" sz="36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10" y="1734062"/>
            <a:ext cx="80962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846" y="850678"/>
            <a:ext cx="9489999" cy="5018563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>
                <a:latin typeface="My Happy Ending" pitchFamily="2" charset="0"/>
                <a:ea typeface="My Happy Ending" pitchFamily="2" charset="0"/>
              </a:rPr>
              <a:t>Solve It Together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My Happy Ending" pitchFamily="2" charset="0"/>
                <a:ea typeface="My Happy Ending" pitchFamily="2" charset="0"/>
              </a:rPr>
              <a:t>Choose one of the conflict scenarios and use the </a:t>
            </a:r>
            <a:r>
              <a:rPr lang="en-GB" sz="3600" b="1" dirty="0">
                <a:latin typeface="My Happy Ending" pitchFamily="2" charset="0"/>
                <a:ea typeface="My Happy Ending" pitchFamily="2" charset="0"/>
              </a:rPr>
              <a:t>Solve it Together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 steps to try to come up with a solution.</a:t>
            </a:r>
          </a:p>
        </p:txBody>
      </p:sp>
    </p:spTree>
    <p:extLst>
      <p:ext uri="{BB962C8B-B14F-4D97-AF65-F5344CB8AC3E}">
        <p14:creationId xmlns:p14="http://schemas.microsoft.com/office/powerpoint/2010/main" val="324618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180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 Happy Ending</vt:lpstr>
      <vt:lpstr>Times New Roman</vt:lpstr>
      <vt:lpstr>Office Theme</vt:lpstr>
      <vt:lpstr>This term in PSHE our topic is: Celebrating Difference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Hamilton</dc:creator>
  <cp:lastModifiedBy>Debbie Hamilton</cp:lastModifiedBy>
  <cp:revision>27</cp:revision>
  <dcterms:created xsi:type="dcterms:W3CDTF">2021-08-31T10:06:11Z</dcterms:created>
  <dcterms:modified xsi:type="dcterms:W3CDTF">2021-11-09T16:50:47Z</dcterms:modified>
</cp:coreProperties>
</file>