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7"/>
  </p:notesMasterIdLst>
  <p:sldIdLst>
    <p:sldId id="296" r:id="rId11"/>
    <p:sldId id="297" r:id="rId12"/>
    <p:sldId id="361" r:id="rId13"/>
    <p:sldId id="362" r:id="rId14"/>
    <p:sldId id="299" r:id="rId15"/>
    <p:sldId id="325" r:id="rId16"/>
    <p:sldId id="354" r:id="rId17"/>
    <p:sldId id="301" r:id="rId18"/>
    <p:sldId id="342" r:id="rId19"/>
    <p:sldId id="355" r:id="rId20"/>
    <p:sldId id="356" r:id="rId21"/>
    <p:sldId id="359" r:id="rId22"/>
    <p:sldId id="343" r:id="rId23"/>
    <p:sldId id="357" r:id="rId24"/>
    <p:sldId id="358" r:id="rId25"/>
    <p:sldId id="324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34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72" d="100"/>
          <a:sy n="72" d="100"/>
        </p:scale>
        <p:origin x="1350" y="78"/>
      </p:cViewPr>
      <p:guideLst>
        <p:guide orient="horz" pos="1434"/>
        <p:guide pos="290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04/01/2022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04/01/2022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7" Type="http://schemas.openxmlformats.org/officeDocument/2006/relationships/image" Target="../media/image12.png"/><Relationship Id="rId12" Type="http://schemas.openxmlformats.org/officeDocument/2006/relationships/image" Target="../media/image3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15.png"/><Relationship Id="rId11" Type="http://schemas.openxmlformats.org/officeDocument/2006/relationships/image" Target="../media/image34.png"/><Relationship Id="rId5" Type="http://schemas.openxmlformats.org/officeDocument/2006/relationships/image" Target="../media/image29.png"/><Relationship Id="rId15" Type="http://schemas.openxmlformats.org/officeDocument/2006/relationships/image" Target="../media/image35.png"/><Relationship Id="rId10" Type="http://schemas.openxmlformats.org/officeDocument/2006/relationships/image" Target="../media/image33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40.png"/><Relationship Id="rId7" Type="http://schemas.openxmlformats.org/officeDocument/2006/relationships/image" Target="../media/image39.png"/><Relationship Id="rId12" Type="http://schemas.openxmlformats.org/officeDocument/2006/relationships/image" Target="../media/image3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29.png"/><Relationship Id="rId11" Type="http://schemas.openxmlformats.org/officeDocument/2006/relationships/image" Target="../media/image36.png"/><Relationship Id="rId5" Type="http://schemas.openxmlformats.org/officeDocument/2006/relationships/image" Target="../media/image33.png"/><Relationship Id="rId10" Type="http://schemas.openxmlformats.org/officeDocument/2006/relationships/image" Target="../media/image12.png"/><Relationship Id="rId9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7" Type="http://schemas.openxmlformats.org/officeDocument/2006/relationships/image" Target="../media/image4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12.png"/><Relationship Id="rId5" Type="http://schemas.openxmlformats.org/officeDocument/2006/relationships/image" Target="../media/image380.png"/><Relationship Id="rId10" Type="http://schemas.openxmlformats.org/officeDocument/2006/relationships/image" Target="../media/image44.png"/><Relationship Id="rId9" Type="http://schemas.openxmlformats.org/officeDocument/2006/relationships/image" Target="../media/image4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5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11" Type="http://schemas.openxmlformats.org/officeDocument/2006/relationships/image" Target="../media/image17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7" Type="http://schemas.openxmlformats.org/officeDocument/2006/relationships/image" Target="../media/image12.png"/><Relationship Id="rId12" Type="http://schemas.openxmlformats.org/officeDocument/2006/relationships/image" Target="../media/image2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0.png"/><Relationship Id="rId11" Type="http://schemas.openxmlformats.org/officeDocument/2006/relationships/image" Target="../media/image24.png"/><Relationship Id="rId5" Type="http://schemas.openxmlformats.org/officeDocument/2006/relationships/image" Target="../media/image19.png"/><Relationship Id="rId10" Type="http://schemas.openxmlformats.org/officeDocument/2006/relationships/image" Target="../media/image23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E8E421E-95AE-4371-8B17-1959F7B74B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32810"/>
            <a:ext cx="6498899" cy="179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46137" y="587857"/>
            <a:ext cx="7136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many ways can you use all three digit cards to fill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the multiplication sentence?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F98739FB-60A8-480D-8754-2F02A16D524F}"/>
                  </a:ext>
                </a:extLst>
              </p:cNvPr>
              <p:cNvSpPr/>
              <p:nvPr/>
            </p:nvSpPr>
            <p:spPr>
              <a:xfrm>
                <a:off x="3012529" y="2584032"/>
                <a:ext cx="2505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F98739FB-60A8-480D-8754-2F02A16D52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2529" y="2584032"/>
                <a:ext cx="2505814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Rectangle 96">
            <a:extLst>
              <a:ext uri="{FF2B5EF4-FFF2-40B4-BE49-F238E27FC236}">
                <a16:creationId xmlns:a16="http://schemas.microsoft.com/office/drawing/2014/main" id="{76E07A21-AF31-4F6A-BF6A-06D7588A88FD}"/>
              </a:ext>
            </a:extLst>
          </p:cNvPr>
          <p:cNvSpPr/>
          <p:nvPr/>
        </p:nvSpPr>
        <p:spPr>
          <a:xfrm>
            <a:off x="4202706" y="2608715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4759AD3F-63CD-4C1D-A668-0CF328F11FF8}"/>
              </a:ext>
            </a:extLst>
          </p:cNvPr>
          <p:cNvSpPr/>
          <p:nvPr/>
        </p:nvSpPr>
        <p:spPr>
          <a:xfrm>
            <a:off x="2997782" y="2608715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CDB2FB3C-3E71-40E2-844E-E19394D64041}"/>
              </a:ext>
            </a:extLst>
          </p:cNvPr>
          <p:cNvSpPr/>
          <p:nvPr/>
        </p:nvSpPr>
        <p:spPr>
          <a:xfrm>
            <a:off x="5423110" y="2608715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EDF54C5-E729-4A9E-AB90-090ED41B54F3}"/>
              </a:ext>
            </a:extLst>
          </p:cNvPr>
          <p:cNvSpPr txBox="1"/>
          <p:nvPr/>
        </p:nvSpPr>
        <p:spPr>
          <a:xfrm>
            <a:off x="3492395" y="1721627"/>
            <a:ext cx="611867" cy="64133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B8D7E5BE-B5F2-4491-B9BD-21F530A077CB}"/>
              </a:ext>
            </a:extLst>
          </p:cNvPr>
          <p:cNvSpPr txBox="1"/>
          <p:nvPr/>
        </p:nvSpPr>
        <p:spPr>
          <a:xfrm>
            <a:off x="4256662" y="1721627"/>
            <a:ext cx="611867" cy="64133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E4D2AB24-A048-4CD5-8C10-684FA822E7A0}"/>
              </a:ext>
            </a:extLst>
          </p:cNvPr>
          <p:cNvSpPr txBox="1"/>
          <p:nvPr/>
        </p:nvSpPr>
        <p:spPr>
          <a:xfrm>
            <a:off x="5020929" y="1721627"/>
            <a:ext cx="611867" cy="64133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708E32E5-EBD7-430F-A590-8B8CDE2BEC51}"/>
                  </a:ext>
                </a:extLst>
              </p:cNvPr>
              <p:cNvSpPr/>
              <p:nvPr/>
            </p:nvSpPr>
            <p:spPr>
              <a:xfrm>
                <a:off x="657512" y="4068211"/>
                <a:ext cx="250902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2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5</a:t>
                </a:r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 </a:t>
                </a:r>
              </a:p>
            </p:txBody>
          </p:sp>
        </mc:Choice>
        <mc:Fallback xmlns=""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708E32E5-EBD7-430F-A590-8B8CDE2BEC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512" y="4068211"/>
                <a:ext cx="2509020" cy="584775"/>
              </a:xfrm>
              <a:prstGeom prst="rect">
                <a:avLst/>
              </a:prstGeom>
              <a:blipFill>
                <a:blip r:embed="rId6"/>
                <a:stretch>
                  <a:fillRect t="-12500" r="-5353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74E57DCE-EA54-4D73-93BE-88B8DA0127AF}"/>
                  </a:ext>
                </a:extLst>
              </p:cNvPr>
              <p:cNvSpPr/>
              <p:nvPr/>
            </p:nvSpPr>
            <p:spPr>
              <a:xfrm>
                <a:off x="657512" y="4805386"/>
                <a:ext cx="250902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2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3</a:t>
                </a:r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5 </a:t>
                </a:r>
              </a:p>
            </p:txBody>
          </p:sp>
        </mc:Choice>
        <mc:Fallback xmlns=""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74E57DCE-EA54-4D73-93BE-88B8DA0127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512" y="4805386"/>
                <a:ext cx="2509020" cy="584775"/>
              </a:xfrm>
              <a:prstGeom prst="rect">
                <a:avLst/>
              </a:prstGeom>
              <a:blipFill>
                <a:blip r:embed="rId7"/>
                <a:stretch>
                  <a:fillRect t="-12500" r="-5353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280F4B55-8FFD-41C6-A302-6ECF76614BBC}"/>
                  </a:ext>
                </a:extLst>
              </p:cNvPr>
              <p:cNvSpPr/>
              <p:nvPr/>
            </p:nvSpPr>
            <p:spPr>
              <a:xfrm>
                <a:off x="2938212" y="4068211"/>
                <a:ext cx="250902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3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2</a:t>
                </a:r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5 </a:t>
                </a:r>
              </a:p>
            </p:txBody>
          </p:sp>
        </mc:Choice>
        <mc:Fallback xmlns=""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280F4B55-8FFD-41C6-A302-6ECF76614B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212" y="4068211"/>
                <a:ext cx="2509020" cy="584775"/>
              </a:xfrm>
              <a:prstGeom prst="rect">
                <a:avLst/>
              </a:prstGeom>
              <a:blipFill>
                <a:blip r:embed="rId8"/>
                <a:stretch>
                  <a:fillRect t="-12500" r="-5097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B63D2E7A-9C19-43EC-9950-F115BA8306FA}"/>
                  </a:ext>
                </a:extLst>
              </p:cNvPr>
              <p:cNvSpPr/>
              <p:nvPr/>
            </p:nvSpPr>
            <p:spPr>
              <a:xfrm>
                <a:off x="2938212" y="4805386"/>
                <a:ext cx="250902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3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5</a:t>
                </a:r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 </a:t>
                </a:r>
              </a:p>
            </p:txBody>
          </p:sp>
        </mc:Choice>
        <mc:Fallback xmlns=""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B63D2E7A-9C19-43EC-9950-F115BA8306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212" y="4805386"/>
                <a:ext cx="2509020" cy="584775"/>
              </a:xfrm>
              <a:prstGeom prst="rect">
                <a:avLst/>
              </a:prstGeom>
              <a:blipFill>
                <a:blip r:embed="rId9"/>
                <a:stretch>
                  <a:fillRect t="-12500" r="-5097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A84D78B5-A638-4021-80BC-F6E24147090F}"/>
                  </a:ext>
                </a:extLst>
              </p:cNvPr>
              <p:cNvSpPr/>
              <p:nvPr/>
            </p:nvSpPr>
            <p:spPr>
              <a:xfrm>
                <a:off x="5218912" y="4068211"/>
                <a:ext cx="250902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5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2</a:t>
                </a:r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 </a:t>
                </a:r>
              </a:p>
            </p:txBody>
          </p:sp>
        </mc:Choice>
        <mc:Fallback xmlns=""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A84D78B5-A638-4021-80BC-F6E2414709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8912" y="4068211"/>
                <a:ext cx="2509020" cy="584775"/>
              </a:xfrm>
              <a:prstGeom prst="rect">
                <a:avLst/>
              </a:prstGeom>
              <a:blipFill>
                <a:blip r:embed="rId10"/>
                <a:stretch>
                  <a:fillRect t="-12500" r="-534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C2501F3C-BE3C-476D-A966-6EC133DBF929}"/>
                  </a:ext>
                </a:extLst>
              </p:cNvPr>
              <p:cNvSpPr/>
              <p:nvPr/>
            </p:nvSpPr>
            <p:spPr>
              <a:xfrm>
                <a:off x="5218912" y="4805386"/>
                <a:ext cx="250902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5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3</a:t>
                </a:r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 </a:t>
                </a:r>
              </a:p>
            </p:txBody>
          </p:sp>
        </mc:Choice>
        <mc:Fallback xmlns=""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C2501F3C-BE3C-476D-A966-6EC133DBF9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8912" y="4805386"/>
                <a:ext cx="2509020" cy="584775"/>
              </a:xfrm>
              <a:prstGeom prst="rect">
                <a:avLst/>
              </a:prstGeom>
              <a:blipFill>
                <a:blip r:embed="rId11"/>
                <a:stretch>
                  <a:fillRect t="-12500" r="-534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6B6EAB19-8BEE-4D89-8EC8-C7DF7931140C}"/>
                  </a:ext>
                </a:extLst>
              </p:cNvPr>
              <p:cNvSpPr/>
              <p:nvPr/>
            </p:nvSpPr>
            <p:spPr>
              <a:xfrm>
                <a:off x="1776673" y="1589270"/>
                <a:ext cx="138211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10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 </a:t>
                </a: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6B6EAB19-8BEE-4D89-8EC8-C7DF793114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6673" y="1589270"/>
                <a:ext cx="1382110" cy="584775"/>
              </a:xfrm>
              <a:prstGeom prst="rect">
                <a:avLst/>
              </a:prstGeom>
              <a:blipFill>
                <a:blip r:embed="rId12"/>
                <a:stretch>
                  <a:fillRect l="-11013" t="-12500" r="-10573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73AFBC25-3F93-4317-84F8-07C02201375C}"/>
                  </a:ext>
                </a:extLst>
              </p:cNvPr>
              <p:cNvSpPr/>
              <p:nvPr/>
            </p:nvSpPr>
            <p:spPr>
              <a:xfrm>
                <a:off x="4256662" y="1596739"/>
                <a:ext cx="117371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6</a:t>
                </a:r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5 </a:t>
                </a: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73AFBC25-3F93-4317-84F8-07C0220137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6662" y="1596739"/>
                <a:ext cx="1173719" cy="584775"/>
              </a:xfrm>
              <a:prstGeom prst="rect">
                <a:avLst/>
              </a:prstGeom>
              <a:blipFill>
                <a:blip r:embed="rId13"/>
                <a:stretch>
                  <a:fillRect l="-12953" t="-12500" r="-12435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A5BE1E25-DE9F-4AEC-99C4-D631224E7165}"/>
                  </a:ext>
                </a:extLst>
              </p:cNvPr>
              <p:cNvSpPr/>
              <p:nvPr/>
            </p:nvSpPr>
            <p:spPr>
              <a:xfrm>
                <a:off x="6338073" y="1597019"/>
                <a:ext cx="138211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15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 </a:t>
                </a: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A5BE1E25-DE9F-4AEC-99C4-D631224E71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8073" y="1597019"/>
                <a:ext cx="1382110" cy="584775"/>
              </a:xfrm>
              <a:prstGeom prst="rect">
                <a:avLst/>
              </a:prstGeom>
              <a:blipFill>
                <a:blip r:embed="rId14"/>
                <a:stretch>
                  <a:fillRect l="-11504" t="-12500" r="-10619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extLst>
              <a:ext uri="{FF2B5EF4-FFF2-40B4-BE49-F238E27FC236}">
                <a16:creationId xmlns:a16="http://schemas.microsoft.com/office/drawing/2014/main" id="{C181A95F-AEF8-4263-8E57-448C8FE9578C}"/>
              </a:ext>
            </a:extLst>
          </p:cNvPr>
          <p:cNvSpPr/>
          <p:nvPr/>
        </p:nvSpPr>
        <p:spPr>
          <a:xfrm>
            <a:off x="2205749" y="2326286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97F1C01-2FB4-426E-8FE7-5F3CF2FCC3DE}"/>
              </a:ext>
            </a:extLst>
          </p:cNvPr>
          <p:cNvSpPr/>
          <p:nvPr/>
        </p:nvSpPr>
        <p:spPr>
          <a:xfrm>
            <a:off x="4483485" y="2326165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30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AC99DC-CF8B-425B-80C6-1C698B3615F7}"/>
              </a:ext>
            </a:extLst>
          </p:cNvPr>
          <p:cNvSpPr/>
          <p:nvPr/>
        </p:nvSpPr>
        <p:spPr>
          <a:xfrm>
            <a:off x="6768970" y="2322088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9341A5D-1903-473B-A053-823AD1AAF90C}"/>
              </a:ext>
            </a:extLst>
          </p:cNvPr>
          <p:cNvSpPr/>
          <p:nvPr/>
        </p:nvSpPr>
        <p:spPr>
          <a:xfrm>
            <a:off x="2018654" y="3080918"/>
            <a:ext cx="51919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Which method do</a:t>
            </a:r>
            <a:r>
              <a:rPr kumimoji="0" lang="en-GB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you prefer?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648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2.22222E-6 -0.4717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588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7037E-7 L 3.05556E-6 -0.4717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588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L 3.88889E-6 -0.57917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6" grpId="0"/>
      <p:bldP spid="97" grpId="0" animBg="1"/>
      <p:bldP spid="98" grpId="0" animBg="1"/>
      <p:bldP spid="99" grpId="0" animBg="1"/>
      <p:bldP spid="103" grpId="0" animBg="1"/>
      <p:bldP spid="104" grpId="0" animBg="1"/>
      <p:bldP spid="105" grpId="0" animBg="1"/>
      <p:bldP spid="106" grpId="0"/>
      <p:bldP spid="109" grpId="0"/>
      <p:bldP spid="110" grpId="0"/>
      <p:bldP spid="111" grpId="0"/>
      <p:bldP spid="112" grpId="0"/>
      <p:bldP spid="113" grpId="0"/>
      <p:bldP spid="18" grpId="0"/>
      <p:bldP spid="19" grpId="0"/>
      <p:bldP spid="20" grpId="0"/>
      <p:bldP spid="21" grpId="0"/>
      <p:bldP spid="22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2 - 3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69631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58EF6961-3F3C-4797-A6C7-2AAC76D91B98}"/>
                  </a:ext>
                </a:extLst>
              </p:cNvPr>
              <p:cNvSpPr/>
              <p:nvPr/>
            </p:nvSpPr>
            <p:spPr>
              <a:xfrm>
                <a:off x="2499725" y="706814"/>
                <a:ext cx="6142215" cy="255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4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5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7</a:t>
                </a:r>
              </a:p>
              <a:p>
                <a:pPr lvl="0" algn="ctr">
                  <a:defRPr/>
                </a:pPr>
                <a:endParaRPr lang="en-GB" sz="3200" dirty="0">
                  <a:solidFill>
                    <a:prstClr val="black"/>
                  </a:solidFill>
                </a:endParaRPr>
              </a:p>
              <a:p>
                <a:pPr lvl="0" algn="ctr">
                  <a:defRPr/>
                </a:pPr>
                <a:endParaRPr lang="en-GB" sz="3200" dirty="0">
                  <a:solidFill>
                    <a:prstClr val="black"/>
                  </a:solidFill>
                </a:endParaRPr>
              </a:p>
              <a:p>
                <a:pPr algn="ctr">
                  <a:defRPr/>
                </a:pPr>
                <a:r>
                  <a:rPr lang="en-GB" sz="3200" dirty="0">
                    <a:solidFill>
                      <a:prstClr val="black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5 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2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9</a:t>
                </a:r>
              </a:p>
              <a:p>
                <a:pPr algn="ctr">
                  <a:defRPr/>
                </a:pPr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58EF6961-3F3C-4797-A6C7-2AAC76D91B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9725" y="706814"/>
                <a:ext cx="6142215" cy="2554545"/>
              </a:xfrm>
              <a:prstGeom prst="rect">
                <a:avLst/>
              </a:prstGeom>
              <a:blipFill>
                <a:blip r:embed="rId5"/>
                <a:stretch>
                  <a:fillRect t="-28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97B70287-CB0D-40A1-BB67-BFA32BECFE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4218" y="524775"/>
            <a:ext cx="2505188" cy="1751700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F71A7C7F-9E42-46BC-8DA1-E1813F64DA7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94380" y="3246896"/>
            <a:ext cx="747045" cy="747045"/>
          </a:xfrm>
          <a:prstGeom prst="rect">
            <a:avLst/>
          </a:prstGeom>
        </p:spPr>
      </p:pic>
      <p:sp>
        <p:nvSpPr>
          <p:cNvPr id="78" name="TextBox 77">
            <a:extLst>
              <a:ext uri="{FF2B5EF4-FFF2-40B4-BE49-F238E27FC236}">
                <a16:creationId xmlns:a16="http://schemas.microsoft.com/office/drawing/2014/main" id="{9BBC89BB-8B8F-4F0E-ADFF-3DEBDF415850}"/>
              </a:ext>
            </a:extLst>
          </p:cNvPr>
          <p:cNvSpPr txBox="1"/>
          <p:nvPr/>
        </p:nvSpPr>
        <p:spPr>
          <a:xfrm>
            <a:off x="5672766" y="3389585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48B18BB-4E13-4FB2-B871-F49E1EE2EEC7}"/>
              </a:ext>
            </a:extLst>
          </p:cNvPr>
          <p:cNvSpPr txBox="1"/>
          <p:nvPr/>
        </p:nvSpPr>
        <p:spPr>
          <a:xfrm>
            <a:off x="980427" y="3218326"/>
            <a:ext cx="46494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Can you work out if Tiny is correct without calculating?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36D15B5-AA80-4B13-8E17-0573A02DE1CB}"/>
              </a:ext>
            </a:extLst>
          </p:cNvPr>
          <p:cNvCxnSpPr/>
          <p:nvPr/>
        </p:nvCxnSpPr>
        <p:spPr>
          <a:xfrm>
            <a:off x="4254285" y="1224366"/>
            <a:ext cx="192919" cy="30221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6C569AF9-7CDB-4169-A94C-9D31368DD312}"/>
              </a:ext>
            </a:extLst>
          </p:cNvPr>
          <p:cNvCxnSpPr>
            <a:cxnSpLocks/>
          </p:cNvCxnSpPr>
          <p:nvPr/>
        </p:nvCxnSpPr>
        <p:spPr>
          <a:xfrm flipH="1">
            <a:off x="4599604" y="1229914"/>
            <a:ext cx="192919" cy="30221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F54A8899-6CF2-4F02-B3A2-C6621AC08CE4}"/>
                  </a:ext>
                </a:extLst>
              </p:cNvPr>
              <p:cNvSpPr/>
              <p:nvPr/>
            </p:nvSpPr>
            <p:spPr>
              <a:xfrm>
                <a:off x="4244831" y="1416234"/>
                <a:ext cx="126481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GB" sz="3200" dirty="0">
                    <a:solidFill>
                      <a:schemeClr val="accent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1"/>
                    </a:solidFill>
                  </a:rPr>
                  <a:t> 5</a:t>
                </a:r>
              </a:p>
            </p:txBody>
          </p:sp>
        </mc:Choice>
        <mc:Fallback xmlns=""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F54A8899-6CF2-4F02-B3A2-C6621AC08C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4831" y="1416234"/>
                <a:ext cx="1264817" cy="584775"/>
              </a:xfrm>
              <a:prstGeom prst="rect">
                <a:avLst/>
              </a:prstGeom>
              <a:blipFill>
                <a:blip r:embed="rId8"/>
                <a:stretch>
                  <a:fillRect l="-4808" t="-12500" r="-4327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9C15D66B-102C-4674-A1CD-F0BF95754826}"/>
                  </a:ext>
                </a:extLst>
              </p:cNvPr>
              <p:cNvSpPr/>
              <p:nvPr/>
            </p:nvSpPr>
            <p:spPr>
              <a:xfrm>
                <a:off x="1772086" y="3681542"/>
                <a:ext cx="6059838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GB" sz="3200" dirty="0">
                    <a:solidFill>
                      <a:schemeClr val="accent1"/>
                    </a:solidFill>
                  </a:rPr>
                  <a:t>8 and 5 are greater than 4 and 7 </a:t>
                </a:r>
              </a:p>
              <a:p>
                <a:pPr algn="ctr">
                  <a:defRPr/>
                </a:pPr>
                <a:r>
                  <a:rPr lang="en-GB" sz="3200" dirty="0">
                    <a:solidFill>
                      <a:schemeClr val="accent1"/>
                    </a:solidFill>
                  </a:rPr>
                  <a:t>so 8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1"/>
                    </a:solidFill>
                  </a:rPr>
                  <a:t> 5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GB" sz="3200" dirty="0">
                    <a:solidFill>
                      <a:schemeClr val="accent1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1"/>
                    </a:solidFill>
                  </a:rPr>
                  <a:t> 7</a:t>
                </a:r>
              </a:p>
            </p:txBody>
          </p:sp>
        </mc:Choice>
        <mc:Fallback xmlns=""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9C15D66B-102C-4674-A1CD-F0BF957548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086" y="3681542"/>
                <a:ext cx="6059838" cy="1077218"/>
              </a:xfrm>
              <a:prstGeom prst="rect">
                <a:avLst/>
              </a:prstGeom>
              <a:blipFill>
                <a:blip r:embed="rId9"/>
                <a:stretch>
                  <a:fillRect t="-7345" b="-180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AFDB1F34-83A6-4876-8272-A802F07788DB}"/>
              </a:ext>
            </a:extLst>
          </p:cNvPr>
          <p:cNvCxnSpPr/>
          <p:nvPr/>
        </p:nvCxnSpPr>
        <p:spPr>
          <a:xfrm>
            <a:off x="4941948" y="1229059"/>
            <a:ext cx="192919" cy="30221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95E618F-FC0A-404F-962F-5A39F8C845C8}"/>
              </a:ext>
            </a:extLst>
          </p:cNvPr>
          <p:cNvCxnSpPr>
            <a:cxnSpLocks/>
          </p:cNvCxnSpPr>
          <p:nvPr/>
        </p:nvCxnSpPr>
        <p:spPr>
          <a:xfrm flipH="1">
            <a:off x="5287267" y="1234607"/>
            <a:ext cx="192919" cy="30221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3C593D52-7EB6-4B83-9A42-BAC73CC6E681}"/>
                  </a:ext>
                </a:extLst>
              </p:cNvPr>
              <p:cNvSpPr/>
              <p:nvPr/>
            </p:nvSpPr>
            <p:spPr>
              <a:xfrm>
                <a:off x="4157587" y="1420927"/>
                <a:ext cx="139902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GB" sz="3200" dirty="0">
                    <a:solidFill>
                      <a:schemeClr val="accent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1"/>
                    </a:solidFill>
                  </a:rPr>
                  <a:t> 10</a:t>
                </a:r>
              </a:p>
            </p:txBody>
          </p:sp>
        </mc:Choice>
        <mc:Fallback xmlns="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3C593D52-7EB6-4B83-9A42-BAC73CC6E6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587" y="1420927"/>
                <a:ext cx="1399028" cy="584775"/>
              </a:xfrm>
              <a:prstGeom prst="rect">
                <a:avLst/>
              </a:prstGeom>
              <a:blipFill>
                <a:blip r:embed="rId10"/>
                <a:stretch>
                  <a:fillRect l="-6957" t="-12500" r="-6522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1ABB5D56-4B0B-4CB3-BA3D-DA3CBEE19DB7}"/>
                  </a:ext>
                </a:extLst>
              </p:cNvPr>
              <p:cNvSpPr/>
              <p:nvPr/>
            </p:nvSpPr>
            <p:spPr>
              <a:xfrm>
                <a:off x="1772086" y="3681542"/>
                <a:ext cx="605983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GB" sz="3200" dirty="0">
                    <a:solidFill>
                      <a:schemeClr val="accent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1"/>
                    </a:solidFill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GB" sz="3200" dirty="0">
                    <a:solidFill>
                      <a:schemeClr val="accent1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1"/>
                    </a:solidFill>
                  </a:rPr>
                  <a:t> 7</a:t>
                </a:r>
              </a:p>
            </p:txBody>
          </p:sp>
        </mc:Choice>
        <mc:Fallback xmlns="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1ABB5D56-4B0B-4CB3-BA3D-DA3CBEE19D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086" y="3681542"/>
                <a:ext cx="6059838" cy="584775"/>
              </a:xfrm>
              <a:prstGeom prst="rect">
                <a:avLst/>
              </a:prstGeom>
              <a:blipFill>
                <a:blip r:embed="rId11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>
            <a:extLst>
              <a:ext uri="{FF2B5EF4-FFF2-40B4-BE49-F238E27FC236}">
                <a16:creationId xmlns:a16="http://schemas.microsoft.com/office/drawing/2014/main" id="{608DE8D0-778D-4DD7-A31E-1CA3D0D691D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07712" y="740776"/>
            <a:ext cx="493831" cy="493831"/>
          </a:xfrm>
          <a:prstGeom prst="rect">
            <a:avLst/>
          </a:prstGeom>
        </p:spPr>
      </p:pic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E284164A-E28B-44CB-95B5-DAD3D4D33AE7}"/>
              </a:ext>
            </a:extLst>
          </p:cNvPr>
          <p:cNvCxnSpPr/>
          <p:nvPr/>
        </p:nvCxnSpPr>
        <p:spPr>
          <a:xfrm>
            <a:off x="5026795" y="2659664"/>
            <a:ext cx="192919" cy="30221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6AFCEA25-1992-4837-858A-A29A6C4678D0}"/>
              </a:ext>
            </a:extLst>
          </p:cNvPr>
          <p:cNvCxnSpPr>
            <a:cxnSpLocks/>
          </p:cNvCxnSpPr>
          <p:nvPr/>
        </p:nvCxnSpPr>
        <p:spPr>
          <a:xfrm flipH="1">
            <a:off x="5372114" y="2665212"/>
            <a:ext cx="192919" cy="30221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BE2519C8-9FB2-47B1-884D-9223FA682657}"/>
                  </a:ext>
                </a:extLst>
              </p:cNvPr>
              <p:cNvSpPr/>
              <p:nvPr/>
            </p:nvSpPr>
            <p:spPr>
              <a:xfrm>
                <a:off x="4242434" y="2851532"/>
                <a:ext cx="139902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GB" sz="3200" dirty="0">
                    <a:solidFill>
                      <a:schemeClr val="accent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1"/>
                    </a:solidFill>
                  </a:rPr>
                  <a:t> 10</a:t>
                </a:r>
              </a:p>
            </p:txBody>
          </p:sp>
        </mc:Choice>
        <mc:Fallback xmlns="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BE2519C8-9FB2-47B1-884D-9223FA6826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2434" y="2851532"/>
                <a:ext cx="1399028" cy="584775"/>
              </a:xfrm>
              <a:prstGeom prst="rect">
                <a:avLst/>
              </a:prstGeom>
              <a:blipFill>
                <a:blip r:embed="rId13"/>
                <a:stretch>
                  <a:fillRect l="-7424" t="-12500" r="-655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4249819A-BE11-4055-B01A-23E08EA71617}"/>
                  </a:ext>
                </a:extLst>
              </p:cNvPr>
              <p:cNvSpPr/>
              <p:nvPr/>
            </p:nvSpPr>
            <p:spPr>
              <a:xfrm>
                <a:off x="1772086" y="3681542"/>
                <a:ext cx="605983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GB" sz="3200" dirty="0">
                    <a:solidFill>
                      <a:schemeClr val="accent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1"/>
                    </a:solidFill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GB" sz="3200" dirty="0">
                    <a:solidFill>
                      <a:schemeClr val="accent1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1"/>
                    </a:solidFill>
                  </a:rPr>
                  <a:t> 9</a:t>
                </a:r>
              </a:p>
            </p:txBody>
          </p:sp>
        </mc:Choice>
        <mc:Fallback xmlns=""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4249819A-BE11-4055-B01A-23E08EA716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086" y="3681542"/>
                <a:ext cx="6059838" cy="584775"/>
              </a:xfrm>
              <a:prstGeom prst="rect">
                <a:avLst/>
              </a:prstGeom>
              <a:blipFill>
                <a:blip r:embed="rId14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>
            <a:extLst>
              <a:ext uri="{FF2B5EF4-FFF2-40B4-BE49-F238E27FC236}">
                <a16:creationId xmlns:a16="http://schemas.microsoft.com/office/drawing/2014/main" id="{2EFBE778-85F9-4409-A3E9-DF8CA5A55D3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248171" y="2203984"/>
            <a:ext cx="583753" cy="54022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0488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78" grpId="1"/>
      <p:bldP spid="79" grpId="0"/>
      <p:bldP spid="79" grpId="1"/>
      <p:bldP spid="88" grpId="0"/>
      <p:bldP spid="88" grpId="1"/>
      <p:bldP spid="89" grpId="0"/>
      <p:bldP spid="89" grpId="1"/>
      <p:bldP spid="92" grpId="0"/>
      <p:bldP spid="93" grpId="0"/>
      <p:bldP spid="93" grpId="1"/>
      <p:bldP spid="100" grpId="0"/>
      <p:bldP spid="101" grpId="0"/>
      <p:bldP spid="101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3C593D52-7EB6-4B83-9A42-BAC73CC6E681}"/>
                  </a:ext>
                </a:extLst>
              </p:cNvPr>
              <p:cNvSpPr/>
              <p:nvPr/>
            </p:nvSpPr>
            <p:spPr>
              <a:xfrm>
                <a:off x="4157587" y="1420927"/>
                <a:ext cx="139902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GB" sz="3200" dirty="0">
                    <a:solidFill>
                      <a:schemeClr val="accent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1"/>
                    </a:solidFill>
                  </a:rPr>
                  <a:t> 10</a:t>
                </a:r>
              </a:p>
            </p:txBody>
          </p:sp>
        </mc:Choice>
        <mc:Fallback xmlns="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3C593D52-7EB6-4B83-9A42-BAC73CC6E6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587" y="1420927"/>
                <a:ext cx="1399028" cy="584775"/>
              </a:xfrm>
              <a:prstGeom prst="rect">
                <a:avLst/>
              </a:prstGeom>
              <a:blipFill>
                <a:blip r:embed="rId5"/>
                <a:stretch>
                  <a:fillRect l="-6957" t="-12500" r="-6522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58EF6961-3F3C-4797-A6C7-2AAC76D91B98}"/>
                  </a:ext>
                </a:extLst>
              </p:cNvPr>
              <p:cNvSpPr/>
              <p:nvPr/>
            </p:nvSpPr>
            <p:spPr>
              <a:xfrm>
                <a:off x="2499725" y="706814"/>
                <a:ext cx="6142215" cy="255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4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5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7</a:t>
                </a:r>
              </a:p>
              <a:p>
                <a:pPr lvl="0" algn="ctr">
                  <a:defRPr/>
                </a:pPr>
                <a:endParaRPr lang="en-GB" sz="3200" dirty="0">
                  <a:solidFill>
                    <a:prstClr val="black"/>
                  </a:solidFill>
                </a:endParaRPr>
              </a:p>
              <a:p>
                <a:pPr lvl="0" algn="ctr">
                  <a:defRPr/>
                </a:pPr>
                <a:endParaRPr lang="en-GB" sz="3200" dirty="0">
                  <a:solidFill>
                    <a:prstClr val="black"/>
                  </a:solidFill>
                </a:endParaRPr>
              </a:p>
              <a:p>
                <a:pPr algn="ctr">
                  <a:defRPr/>
                </a:pPr>
                <a:r>
                  <a:rPr lang="en-GB" sz="3200" dirty="0">
                    <a:solidFill>
                      <a:prstClr val="black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5 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2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9</a:t>
                </a:r>
              </a:p>
              <a:p>
                <a:pPr algn="ctr">
                  <a:defRPr/>
                </a:pPr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58EF6961-3F3C-4797-A6C7-2AAC76D91B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9725" y="706814"/>
                <a:ext cx="6142215" cy="2554545"/>
              </a:xfrm>
              <a:prstGeom prst="rect">
                <a:avLst/>
              </a:prstGeom>
              <a:blipFill>
                <a:blip r:embed="rId6"/>
                <a:stretch>
                  <a:fillRect t="-28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9EDF1082-5F1B-4733-BC42-2C964CFA56D4}"/>
                  </a:ext>
                </a:extLst>
              </p:cNvPr>
              <p:cNvSpPr/>
              <p:nvPr/>
            </p:nvSpPr>
            <p:spPr>
              <a:xfrm>
                <a:off x="1376097" y="3880046"/>
                <a:ext cx="614221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GB" sz="3200" dirty="0">
                    <a:solidFill>
                      <a:prstClr val="black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6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2 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      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4</a:t>
                </a:r>
              </a:p>
            </p:txBody>
          </p:sp>
        </mc:Choice>
        <mc:Fallback xmlns=""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9EDF1082-5F1B-4733-BC42-2C964CFA56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097" y="3880046"/>
                <a:ext cx="6142215" cy="584775"/>
              </a:xfrm>
              <a:prstGeom prst="rect">
                <a:avLst/>
              </a:prstGeom>
              <a:blipFill>
                <a:blip r:embed="rId7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Rectangle 73">
            <a:extLst>
              <a:ext uri="{FF2B5EF4-FFF2-40B4-BE49-F238E27FC236}">
                <a16:creationId xmlns:a16="http://schemas.microsoft.com/office/drawing/2014/main" id="{45900EB3-390E-47EE-84A7-F6559947E612}"/>
              </a:ext>
            </a:extLst>
          </p:cNvPr>
          <p:cNvSpPr/>
          <p:nvPr/>
        </p:nvSpPr>
        <p:spPr>
          <a:xfrm>
            <a:off x="4865173" y="3918660"/>
            <a:ext cx="566985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B70287-CB0D-40A1-BB67-BFA32BECFED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4218" y="524775"/>
            <a:ext cx="2505188" cy="1751700"/>
          </a:xfrm>
          <a:prstGeom prst="rect">
            <a:avLst/>
          </a:prstGeom>
        </p:spPr>
      </p:pic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AFDB1F34-83A6-4876-8272-A802F07788DB}"/>
              </a:ext>
            </a:extLst>
          </p:cNvPr>
          <p:cNvCxnSpPr/>
          <p:nvPr/>
        </p:nvCxnSpPr>
        <p:spPr>
          <a:xfrm>
            <a:off x="4941948" y="1229059"/>
            <a:ext cx="192919" cy="30221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95E618F-FC0A-404F-962F-5A39F8C845C8}"/>
              </a:ext>
            </a:extLst>
          </p:cNvPr>
          <p:cNvCxnSpPr>
            <a:cxnSpLocks/>
          </p:cNvCxnSpPr>
          <p:nvPr/>
        </p:nvCxnSpPr>
        <p:spPr>
          <a:xfrm flipH="1">
            <a:off x="5287267" y="1234607"/>
            <a:ext cx="192919" cy="30221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608DE8D0-778D-4DD7-A31E-1CA3D0D691D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07712" y="740776"/>
            <a:ext cx="493831" cy="493831"/>
          </a:xfrm>
          <a:prstGeom prst="rect">
            <a:avLst/>
          </a:prstGeom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id="{0EAF7B21-6046-442C-BE83-D608769ADD6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394379" y="4345190"/>
            <a:ext cx="747045" cy="747045"/>
          </a:xfrm>
          <a:prstGeom prst="rect">
            <a:avLst/>
          </a:prstGeom>
        </p:spPr>
      </p:pic>
      <p:sp>
        <p:nvSpPr>
          <p:cNvPr id="97" name="TextBox 96">
            <a:extLst>
              <a:ext uri="{FF2B5EF4-FFF2-40B4-BE49-F238E27FC236}">
                <a16:creationId xmlns:a16="http://schemas.microsoft.com/office/drawing/2014/main" id="{CBF4B44F-1B6A-41ED-9E9D-9556FBCEAA51}"/>
              </a:ext>
            </a:extLst>
          </p:cNvPr>
          <p:cNvSpPr txBox="1"/>
          <p:nvPr/>
        </p:nvSpPr>
        <p:spPr>
          <a:xfrm>
            <a:off x="5672765" y="4487879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E284164A-E28B-44CB-95B5-DAD3D4D33AE7}"/>
              </a:ext>
            </a:extLst>
          </p:cNvPr>
          <p:cNvCxnSpPr/>
          <p:nvPr/>
        </p:nvCxnSpPr>
        <p:spPr>
          <a:xfrm>
            <a:off x="5026795" y="2659664"/>
            <a:ext cx="192919" cy="30221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6AFCEA25-1992-4837-858A-A29A6C4678D0}"/>
              </a:ext>
            </a:extLst>
          </p:cNvPr>
          <p:cNvCxnSpPr>
            <a:cxnSpLocks/>
          </p:cNvCxnSpPr>
          <p:nvPr/>
        </p:nvCxnSpPr>
        <p:spPr>
          <a:xfrm flipH="1">
            <a:off x="5372114" y="2665212"/>
            <a:ext cx="192919" cy="30221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BE2519C8-9FB2-47B1-884D-9223FA682657}"/>
                  </a:ext>
                </a:extLst>
              </p:cNvPr>
              <p:cNvSpPr/>
              <p:nvPr/>
            </p:nvSpPr>
            <p:spPr>
              <a:xfrm>
                <a:off x="4242434" y="2851532"/>
                <a:ext cx="139902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GB" sz="3200" dirty="0">
                    <a:solidFill>
                      <a:schemeClr val="accent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1"/>
                    </a:solidFill>
                  </a:rPr>
                  <a:t> 10</a:t>
                </a:r>
              </a:p>
            </p:txBody>
          </p:sp>
        </mc:Choice>
        <mc:Fallback xmlns="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BE2519C8-9FB2-47B1-884D-9223FA6826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2434" y="2851532"/>
                <a:ext cx="1399028" cy="584775"/>
              </a:xfrm>
              <a:prstGeom prst="rect">
                <a:avLst/>
              </a:prstGeom>
              <a:blipFill>
                <a:blip r:embed="rId11"/>
                <a:stretch>
                  <a:fillRect l="-7424" t="-12500" r="-655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>
            <a:extLst>
              <a:ext uri="{FF2B5EF4-FFF2-40B4-BE49-F238E27FC236}">
                <a16:creationId xmlns:a16="http://schemas.microsoft.com/office/drawing/2014/main" id="{2EFBE778-85F9-4409-A3E9-DF8CA5A55D3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48171" y="2203984"/>
            <a:ext cx="583753" cy="540227"/>
          </a:xfrm>
          <a:prstGeom prst="rect">
            <a:avLst/>
          </a:prstGeom>
        </p:spPr>
      </p:pic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8B3E7738-E88E-4935-9EB1-81858D1A19F1}"/>
              </a:ext>
            </a:extLst>
          </p:cNvPr>
          <p:cNvCxnSpPr/>
          <p:nvPr/>
        </p:nvCxnSpPr>
        <p:spPr>
          <a:xfrm>
            <a:off x="4284520" y="4362326"/>
            <a:ext cx="684000" cy="4320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A4B73FE4-37F3-43EC-B102-85B1BC103775}"/>
              </a:ext>
            </a:extLst>
          </p:cNvPr>
          <p:cNvCxnSpPr>
            <a:cxnSpLocks/>
          </p:cNvCxnSpPr>
          <p:nvPr/>
        </p:nvCxnSpPr>
        <p:spPr>
          <a:xfrm flipH="1">
            <a:off x="5204319" y="4367874"/>
            <a:ext cx="684000" cy="4320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580D6AA-6A3C-4469-9488-2F451023313B}"/>
              </a:ext>
            </a:extLst>
          </p:cNvPr>
          <p:cNvSpPr/>
          <p:nvPr/>
        </p:nvSpPr>
        <p:spPr>
          <a:xfrm>
            <a:off x="4401801" y="4686500"/>
            <a:ext cx="139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chemeClr val="accent1"/>
                </a:solidFill>
              </a:rPr>
              <a:t>8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CFF4DDEE-B811-41A5-AB82-7D4F7AD48942}"/>
              </a:ext>
            </a:extLst>
          </p:cNvPr>
          <p:cNvSpPr/>
          <p:nvPr/>
        </p:nvSpPr>
        <p:spPr>
          <a:xfrm>
            <a:off x="2938728" y="4713941"/>
            <a:ext cx="566985" cy="54616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89DF3FE5-E473-4728-9F9B-B46C3A655B70}"/>
                  </a:ext>
                </a:extLst>
              </p:cNvPr>
              <p:cNvSpPr/>
              <p:nvPr/>
            </p:nvSpPr>
            <p:spPr>
              <a:xfrm>
                <a:off x="-469169" y="4675327"/>
                <a:ext cx="605983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GB" sz="3200" dirty="0">
                    <a:solidFill>
                      <a:schemeClr val="accent1"/>
                    </a:solidFill>
                  </a:rPr>
                  <a:t>6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endParaRPr lang="en-GB" sz="32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89DF3FE5-E473-4728-9F9B-B46C3A655B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69169" y="4675327"/>
                <a:ext cx="6059838" cy="584775"/>
              </a:xfrm>
              <a:prstGeom prst="rect">
                <a:avLst/>
              </a:prstGeom>
              <a:blipFill>
                <a:blip r:embed="rId1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Rectangle 106">
            <a:extLst>
              <a:ext uri="{FF2B5EF4-FFF2-40B4-BE49-F238E27FC236}">
                <a16:creationId xmlns:a16="http://schemas.microsoft.com/office/drawing/2014/main" id="{EBE968D6-73A7-4B9A-B432-CD09CC9223FB}"/>
              </a:ext>
            </a:extLst>
          </p:cNvPr>
          <p:cNvSpPr/>
          <p:nvPr/>
        </p:nvSpPr>
        <p:spPr>
          <a:xfrm>
            <a:off x="2549643" y="4690769"/>
            <a:ext cx="139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83CBDB7-FE13-4E86-9F44-C6A1326FD67F}"/>
              </a:ext>
            </a:extLst>
          </p:cNvPr>
          <p:cNvSpPr/>
          <p:nvPr/>
        </p:nvSpPr>
        <p:spPr>
          <a:xfrm>
            <a:off x="2523242" y="4686500"/>
            <a:ext cx="139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3ABE60D8-798E-4256-B2E8-F7215F9CEDD7}"/>
              </a:ext>
            </a:extLst>
          </p:cNvPr>
          <p:cNvSpPr/>
          <p:nvPr/>
        </p:nvSpPr>
        <p:spPr>
          <a:xfrm>
            <a:off x="2523242" y="4686500"/>
            <a:ext cx="139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919842C4-0B0A-4FA4-AC90-6D5C223D7128}"/>
              </a:ext>
            </a:extLst>
          </p:cNvPr>
          <p:cNvSpPr/>
          <p:nvPr/>
        </p:nvSpPr>
        <p:spPr>
          <a:xfrm>
            <a:off x="2523242" y="4686500"/>
            <a:ext cx="139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0DDFE598-0CE2-43D1-A89B-5FABEAC1AEF9}"/>
              </a:ext>
            </a:extLst>
          </p:cNvPr>
          <p:cNvSpPr/>
          <p:nvPr/>
        </p:nvSpPr>
        <p:spPr>
          <a:xfrm>
            <a:off x="2523242" y="4686500"/>
            <a:ext cx="139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C153F9D2-501D-4737-963F-050E9B47D40C}"/>
              </a:ext>
            </a:extLst>
          </p:cNvPr>
          <p:cNvSpPr/>
          <p:nvPr/>
        </p:nvSpPr>
        <p:spPr>
          <a:xfrm>
            <a:off x="2523242" y="4686500"/>
            <a:ext cx="139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chemeClr val="accent1"/>
                </a:solidFill>
              </a:rPr>
              <a:t>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390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 animBg="1"/>
      <p:bldP spid="97" grpId="0"/>
      <p:bldP spid="97" grpId="1"/>
      <p:bldP spid="104" grpId="0"/>
      <p:bldP spid="105" grpId="0" animBg="1"/>
      <p:bldP spid="106" grpId="0"/>
      <p:bldP spid="107" grpId="0"/>
      <p:bldP spid="107" grpId="1"/>
      <p:bldP spid="108" grpId="0"/>
      <p:bldP spid="108" grpId="1"/>
      <p:bldP spid="110" grpId="0"/>
      <p:bldP spid="110" grpId="1"/>
      <p:bldP spid="111" grpId="0"/>
      <p:bldP spid="111" grpId="1"/>
      <p:bldP spid="112" grpId="0"/>
      <p:bldP spid="112" grpId="1"/>
      <p:bldP spid="1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4 - 6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34096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5CB1D35-B974-4DCB-B291-2DB6A921DDDD}"/>
                  </a:ext>
                </a:extLst>
              </p:cNvPr>
              <p:cNvSpPr/>
              <p:nvPr/>
            </p:nvSpPr>
            <p:spPr>
              <a:xfrm>
                <a:off x="2134100" y="1572568"/>
                <a:ext cx="425148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24 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5CB1D35-B974-4DCB-B291-2DB6A921DD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4100" y="1572568"/>
                <a:ext cx="4251485" cy="584775"/>
              </a:xfrm>
              <a:prstGeom prst="rect">
                <a:avLst/>
              </a:prstGeom>
              <a:blipFill>
                <a:blip r:embed="rId5"/>
                <a:stretch>
                  <a:fillRect t="-12500" r="-2722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8C3CF95F-AEA2-476F-B53D-E4A8BFD82546}"/>
              </a:ext>
            </a:extLst>
          </p:cNvPr>
          <p:cNvSpPr/>
          <p:nvPr/>
        </p:nvSpPr>
        <p:spPr>
          <a:xfrm>
            <a:off x="3324277" y="1597251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A35875-7E7E-40AC-B2CA-4A9D0AE933DB}"/>
              </a:ext>
            </a:extLst>
          </p:cNvPr>
          <p:cNvSpPr/>
          <p:nvPr/>
        </p:nvSpPr>
        <p:spPr>
          <a:xfrm>
            <a:off x="2119353" y="1597251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0052C4-7D3D-435B-B5A1-D7F186B3AAC2}"/>
              </a:ext>
            </a:extLst>
          </p:cNvPr>
          <p:cNvSpPr/>
          <p:nvPr/>
        </p:nvSpPr>
        <p:spPr>
          <a:xfrm>
            <a:off x="4544681" y="1597251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A26EB9-3BB8-42DA-A82A-845F414228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84752" y="2403827"/>
            <a:ext cx="747045" cy="74704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8FAB30C-832F-4F0B-B387-A24FBB910A93}"/>
              </a:ext>
            </a:extLst>
          </p:cNvPr>
          <p:cNvSpPr txBox="1"/>
          <p:nvPr/>
        </p:nvSpPr>
        <p:spPr>
          <a:xfrm>
            <a:off x="5263138" y="2546516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35BBA50-9B0D-426C-BB07-84E7AB2F6E91}"/>
              </a:ext>
            </a:extLst>
          </p:cNvPr>
          <p:cNvCxnSpPr/>
          <p:nvPr/>
        </p:nvCxnSpPr>
        <p:spPr>
          <a:xfrm>
            <a:off x="5747097" y="2088196"/>
            <a:ext cx="418454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C29981E-4A43-462F-B19C-123BDD51B1CD}"/>
                  </a:ext>
                </a:extLst>
              </p:cNvPr>
              <p:cNvSpPr/>
              <p:nvPr/>
            </p:nvSpPr>
            <p:spPr>
              <a:xfrm>
                <a:off x="5288591" y="2715793"/>
                <a:ext cx="139902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GB" sz="3200" dirty="0">
                    <a:solidFill>
                      <a:schemeClr val="accent2"/>
                    </a:solidFill>
                  </a:rPr>
                  <a:t>2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2"/>
                    </a:solidFill>
                  </a:rPr>
                  <a:t> 12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C29981E-4A43-462F-B19C-123BDD51B1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8591" y="2715793"/>
                <a:ext cx="1399028" cy="584775"/>
              </a:xfrm>
              <a:prstGeom prst="rect">
                <a:avLst/>
              </a:prstGeom>
              <a:blipFill>
                <a:blip r:embed="rId7"/>
                <a:stretch>
                  <a:fillRect l="-7424" t="-12632" r="-6550" b="-3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A221DD6-15C9-4135-B7C0-B9715F3C7051}"/>
                  </a:ext>
                </a:extLst>
              </p:cNvPr>
              <p:cNvSpPr/>
              <p:nvPr/>
            </p:nvSpPr>
            <p:spPr>
              <a:xfrm>
                <a:off x="5203352" y="3183912"/>
                <a:ext cx="139902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GB" sz="3200" dirty="0">
                    <a:solidFill>
                      <a:schemeClr val="accent2"/>
                    </a:solidFill>
                  </a:rPr>
                  <a:t>3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2"/>
                    </a:solidFill>
                  </a:rPr>
                  <a:t> 8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A221DD6-15C9-4135-B7C0-B9715F3C70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3352" y="3183912"/>
                <a:ext cx="1399028" cy="584775"/>
              </a:xfrm>
              <a:prstGeom prst="rect">
                <a:avLst/>
              </a:prstGeom>
              <a:blipFill>
                <a:blip r:embed="rId8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7B65EDA6-585C-412A-B69B-235B2AFA7C6C}"/>
                  </a:ext>
                </a:extLst>
              </p:cNvPr>
              <p:cNvSpPr/>
              <p:nvPr/>
            </p:nvSpPr>
            <p:spPr>
              <a:xfrm>
                <a:off x="5203352" y="3652031"/>
                <a:ext cx="139902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GB" sz="3200" dirty="0">
                    <a:solidFill>
                      <a:schemeClr val="accent2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2"/>
                    </a:solidFill>
                  </a:rPr>
                  <a:t> 6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7B65EDA6-585C-412A-B69B-235B2AFA7C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3352" y="3652031"/>
                <a:ext cx="1399028" cy="584775"/>
              </a:xfrm>
              <a:prstGeom prst="rect">
                <a:avLst/>
              </a:prstGeom>
              <a:blipFill>
                <a:blip r:embed="rId9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03288E3-1AF6-43F4-9115-9256B40AB805}"/>
                  </a:ext>
                </a:extLst>
              </p:cNvPr>
              <p:cNvSpPr/>
              <p:nvPr/>
            </p:nvSpPr>
            <p:spPr>
              <a:xfrm>
                <a:off x="2767242" y="3197453"/>
                <a:ext cx="139902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GB" sz="3200" dirty="0">
                    <a:solidFill>
                      <a:schemeClr val="accent2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2"/>
                    </a:solidFill>
                  </a:rPr>
                  <a:t> 24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03288E3-1AF6-43F4-9115-9256B40AB8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7242" y="3197453"/>
                <a:ext cx="1399028" cy="584775"/>
              </a:xfrm>
              <a:prstGeom prst="rect">
                <a:avLst/>
              </a:prstGeom>
              <a:blipFill>
                <a:blip r:embed="rId10"/>
                <a:stretch>
                  <a:fillRect l="-7424" t="-12632" r="-6550" b="-3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D15DAD96-A28E-47D2-A72F-74D667D91927}"/>
              </a:ext>
            </a:extLst>
          </p:cNvPr>
          <p:cNvSpPr/>
          <p:nvPr/>
        </p:nvSpPr>
        <p:spPr>
          <a:xfrm>
            <a:off x="1779067" y="1558637"/>
            <a:ext cx="139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A50DCB0-88ED-4432-AA1D-B39D35C13821}"/>
              </a:ext>
            </a:extLst>
          </p:cNvPr>
          <p:cNvSpPr/>
          <p:nvPr/>
        </p:nvSpPr>
        <p:spPr>
          <a:xfrm>
            <a:off x="2986102" y="1572568"/>
            <a:ext cx="139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E7A4A1-B111-4D6E-9572-8046934C12EC}"/>
              </a:ext>
            </a:extLst>
          </p:cNvPr>
          <p:cNvSpPr/>
          <p:nvPr/>
        </p:nvSpPr>
        <p:spPr>
          <a:xfrm>
            <a:off x="4188916" y="1582871"/>
            <a:ext cx="139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chemeClr val="accent2"/>
                </a:solidFill>
              </a:rPr>
              <a:t>12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5C52487-E413-4022-91EB-12FB000A3B92}"/>
              </a:ext>
            </a:extLst>
          </p:cNvPr>
          <p:cNvSpPr/>
          <p:nvPr/>
        </p:nvSpPr>
        <p:spPr>
          <a:xfrm>
            <a:off x="2986102" y="1572568"/>
            <a:ext cx="139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E75DCD1-8B3F-41ED-ADAE-E72F191CC695}"/>
              </a:ext>
            </a:extLst>
          </p:cNvPr>
          <p:cNvSpPr/>
          <p:nvPr/>
        </p:nvSpPr>
        <p:spPr>
          <a:xfrm>
            <a:off x="4188916" y="1582871"/>
            <a:ext cx="139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F55D09F-B488-4FF9-BE20-30F606695988}"/>
              </a:ext>
            </a:extLst>
          </p:cNvPr>
          <p:cNvSpPr/>
          <p:nvPr/>
        </p:nvSpPr>
        <p:spPr>
          <a:xfrm>
            <a:off x="2986102" y="1572568"/>
            <a:ext cx="139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B7D24BD-8F0D-4D9E-BAE8-C657A473D8B3}"/>
              </a:ext>
            </a:extLst>
          </p:cNvPr>
          <p:cNvSpPr/>
          <p:nvPr/>
        </p:nvSpPr>
        <p:spPr>
          <a:xfrm>
            <a:off x="4188916" y="1582871"/>
            <a:ext cx="139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E48214F-899E-49F2-BBB6-AD7A2C588D25}"/>
              </a:ext>
            </a:extLst>
          </p:cNvPr>
          <p:cNvSpPr/>
          <p:nvPr/>
        </p:nvSpPr>
        <p:spPr>
          <a:xfrm>
            <a:off x="1779067" y="1558637"/>
            <a:ext cx="139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814BD4E-2773-48A0-947C-760ECF65D991}"/>
              </a:ext>
            </a:extLst>
          </p:cNvPr>
          <p:cNvSpPr/>
          <p:nvPr/>
        </p:nvSpPr>
        <p:spPr>
          <a:xfrm>
            <a:off x="2986102" y="1572568"/>
            <a:ext cx="139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7149682-0F70-4C5C-BC77-2ECAC40EF095}"/>
              </a:ext>
            </a:extLst>
          </p:cNvPr>
          <p:cNvSpPr/>
          <p:nvPr/>
        </p:nvSpPr>
        <p:spPr>
          <a:xfrm>
            <a:off x="4188916" y="1582871"/>
            <a:ext cx="139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7490C9CD-6E04-4CC6-964E-43043DAEA2EB}"/>
              </a:ext>
            </a:extLst>
          </p:cNvPr>
          <p:cNvSpPr/>
          <p:nvPr/>
        </p:nvSpPr>
        <p:spPr>
          <a:xfrm rot="5400000">
            <a:off x="4183456" y="1392806"/>
            <a:ext cx="216977" cy="1942384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2ABCD49-1737-432E-9ADB-460EB5E1CF83}"/>
              </a:ext>
            </a:extLst>
          </p:cNvPr>
          <p:cNvSpPr/>
          <p:nvPr/>
        </p:nvSpPr>
        <p:spPr>
          <a:xfrm>
            <a:off x="3592430" y="2522654"/>
            <a:ext cx="139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chemeClr val="accent2"/>
                </a:solidFill>
              </a:rPr>
              <a:t>12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8F6797F-F093-4289-A42F-3368E27553A9}"/>
              </a:ext>
            </a:extLst>
          </p:cNvPr>
          <p:cNvSpPr/>
          <p:nvPr/>
        </p:nvSpPr>
        <p:spPr>
          <a:xfrm>
            <a:off x="2986102" y="1572568"/>
            <a:ext cx="139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EAA495E-E6F2-4F41-AD2E-F610A391D27D}"/>
              </a:ext>
            </a:extLst>
          </p:cNvPr>
          <p:cNvSpPr/>
          <p:nvPr/>
        </p:nvSpPr>
        <p:spPr>
          <a:xfrm>
            <a:off x="4188916" y="1582871"/>
            <a:ext cx="139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4493178-A8EA-4187-B896-3D485AFAA41D}"/>
              </a:ext>
            </a:extLst>
          </p:cNvPr>
          <p:cNvSpPr/>
          <p:nvPr/>
        </p:nvSpPr>
        <p:spPr>
          <a:xfrm>
            <a:off x="2986102" y="1572568"/>
            <a:ext cx="139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065F493-1C18-4096-B5DD-15FC97FBDF7B}"/>
              </a:ext>
            </a:extLst>
          </p:cNvPr>
          <p:cNvSpPr/>
          <p:nvPr/>
        </p:nvSpPr>
        <p:spPr>
          <a:xfrm>
            <a:off x="4188916" y="1582871"/>
            <a:ext cx="139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D03AB6E-3C51-476A-A062-9120684DB81E}"/>
              </a:ext>
            </a:extLst>
          </p:cNvPr>
          <p:cNvSpPr/>
          <p:nvPr/>
        </p:nvSpPr>
        <p:spPr>
          <a:xfrm>
            <a:off x="2986102" y="1572568"/>
            <a:ext cx="139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A2565A2-C16D-44A8-9E2A-1EB310D2AE35}"/>
              </a:ext>
            </a:extLst>
          </p:cNvPr>
          <p:cNvSpPr/>
          <p:nvPr/>
        </p:nvSpPr>
        <p:spPr>
          <a:xfrm>
            <a:off x="4188916" y="1582871"/>
            <a:ext cx="139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chemeClr val="accent2"/>
                </a:solidFill>
              </a:rPr>
              <a:t>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703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25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2" grpId="0"/>
      <p:bldP spid="12" grpId="1"/>
      <p:bldP spid="13" grpId="0"/>
      <p:bldP spid="14" grpId="0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4" grpId="0"/>
      <p:bldP spid="24" grpId="1"/>
      <p:bldP spid="25" grpId="0"/>
      <p:bldP spid="25" grpId="1"/>
      <p:bldP spid="10" grpId="0" animBg="1"/>
      <p:bldP spid="27" grpId="0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21421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16855"/>
                <a:ext cx="7625490" cy="6555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39750" marR="0" lvl="0" indent="-5397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	 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 </a:t>
                </a: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4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4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39750" marR="0" lvl="0" indent="-5397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AutoNum type="arabicParenR" startAt="2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10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15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3)	1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24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24				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12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24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8  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24				4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  6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24</a:t>
                </a: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16855"/>
                <a:ext cx="7625490" cy="6555641"/>
              </a:xfrm>
              <a:prstGeom prst="rect">
                <a:avLst/>
              </a:prstGeom>
              <a:blipFill>
                <a:blip r:embed="rId4"/>
                <a:stretch>
                  <a:fillRect l="-1679" t="-10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613800CF-6004-4030-90CD-B86377D244EE}"/>
              </a:ext>
            </a:extLst>
          </p:cNvPr>
          <p:cNvSpPr/>
          <p:nvPr/>
        </p:nvSpPr>
        <p:spPr>
          <a:xfrm>
            <a:off x="1823155" y="4205110"/>
            <a:ext cx="423333" cy="4233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355417-B101-400F-BE4F-189D4B5C281B}"/>
              </a:ext>
            </a:extLst>
          </p:cNvPr>
          <p:cNvSpPr/>
          <p:nvPr/>
        </p:nvSpPr>
        <p:spPr>
          <a:xfrm>
            <a:off x="5012267" y="4199464"/>
            <a:ext cx="423333" cy="4233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9BDBC4-032A-4E88-B19D-E20B96FFB0B5}"/>
              </a:ext>
            </a:extLst>
          </p:cNvPr>
          <p:cNvSpPr/>
          <p:nvPr/>
        </p:nvSpPr>
        <p:spPr>
          <a:xfrm>
            <a:off x="1823155" y="4651019"/>
            <a:ext cx="423333" cy="4233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F0F666-811F-4DB6-9982-AE29233DF77D}"/>
              </a:ext>
            </a:extLst>
          </p:cNvPr>
          <p:cNvSpPr/>
          <p:nvPr/>
        </p:nvSpPr>
        <p:spPr>
          <a:xfrm>
            <a:off x="5012266" y="4651019"/>
            <a:ext cx="423333" cy="4233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834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16855"/>
                <a:ext cx="7625490" cy="6555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39750" marR="0" lvl="0" indent="-5397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	 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 </a:t>
                </a: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4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4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39750" marR="0" lvl="0" indent="-5397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AutoNum type="arabicParenR" startAt="2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10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15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3)	1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24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24				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12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24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8  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24				4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  6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24</a:t>
                </a: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16855"/>
                <a:ext cx="7625490" cy="6555641"/>
              </a:xfrm>
              <a:prstGeom prst="rect">
                <a:avLst/>
              </a:prstGeom>
              <a:blipFill>
                <a:blip r:embed="rId5"/>
                <a:stretch>
                  <a:fillRect l="-1679" t="-10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613800CF-6004-4030-90CD-B86377D244EE}"/>
              </a:ext>
            </a:extLst>
          </p:cNvPr>
          <p:cNvSpPr/>
          <p:nvPr/>
        </p:nvSpPr>
        <p:spPr>
          <a:xfrm>
            <a:off x="1823155" y="4205110"/>
            <a:ext cx="423333" cy="4233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355417-B101-400F-BE4F-189D4B5C281B}"/>
              </a:ext>
            </a:extLst>
          </p:cNvPr>
          <p:cNvSpPr/>
          <p:nvPr/>
        </p:nvSpPr>
        <p:spPr>
          <a:xfrm>
            <a:off x="5012267" y="4199464"/>
            <a:ext cx="423333" cy="4233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9BDBC4-032A-4E88-B19D-E20B96FFB0B5}"/>
              </a:ext>
            </a:extLst>
          </p:cNvPr>
          <p:cNvSpPr/>
          <p:nvPr/>
        </p:nvSpPr>
        <p:spPr>
          <a:xfrm>
            <a:off x="1823155" y="4651019"/>
            <a:ext cx="423333" cy="4233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F0F666-811F-4DB6-9982-AE29233DF77D}"/>
              </a:ext>
            </a:extLst>
          </p:cNvPr>
          <p:cNvSpPr/>
          <p:nvPr/>
        </p:nvSpPr>
        <p:spPr>
          <a:xfrm>
            <a:off x="5012266" y="4651019"/>
            <a:ext cx="423333" cy="4233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37B355-7E95-4872-95FA-F3A3241B5EDA}"/>
              </a:ext>
            </a:extLst>
          </p:cNvPr>
          <p:cNvSpPr txBox="1"/>
          <p:nvPr/>
        </p:nvSpPr>
        <p:spPr>
          <a:xfrm>
            <a:off x="3079763" y="308670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69B0CA-D13B-496C-84DC-E9B817F798B4}"/>
              </a:ext>
            </a:extLst>
          </p:cNvPr>
          <p:cNvSpPr txBox="1"/>
          <p:nvPr/>
        </p:nvSpPr>
        <p:spPr>
          <a:xfrm>
            <a:off x="3079763" y="738048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5E2F90-6B40-4DE0-8985-F1DE3B53BBC4}"/>
              </a:ext>
            </a:extLst>
          </p:cNvPr>
          <p:cNvSpPr txBox="1"/>
          <p:nvPr/>
        </p:nvSpPr>
        <p:spPr>
          <a:xfrm>
            <a:off x="3079763" y="1167426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DE6DD8-975E-47BC-B2D4-492BF464680E}"/>
              </a:ext>
            </a:extLst>
          </p:cNvPr>
          <p:cNvSpPr txBox="1"/>
          <p:nvPr/>
        </p:nvSpPr>
        <p:spPr>
          <a:xfrm>
            <a:off x="3079763" y="1596804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8072BC-A4AF-4E6C-B69C-8448377F46F1}"/>
              </a:ext>
            </a:extLst>
          </p:cNvPr>
          <p:cNvSpPr txBox="1"/>
          <p:nvPr/>
        </p:nvSpPr>
        <p:spPr>
          <a:xfrm>
            <a:off x="2467896" y="2455560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0DCBB9-BD77-483B-B599-D507A8010B75}"/>
              </a:ext>
            </a:extLst>
          </p:cNvPr>
          <p:cNvSpPr txBox="1"/>
          <p:nvPr/>
        </p:nvSpPr>
        <p:spPr>
          <a:xfrm>
            <a:off x="2673704" y="2884938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FEF498-C2C9-46C6-9BBA-FDFD21B8A522}"/>
              </a:ext>
            </a:extLst>
          </p:cNvPr>
          <p:cNvSpPr txBox="1"/>
          <p:nvPr/>
        </p:nvSpPr>
        <p:spPr>
          <a:xfrm>
            <a:off x="2673704" y="3314316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64ED021-5879-493F-97EC-4CAEA63DAA4F}"/>
              </a:ext>
            </a:extLst>
          </p:cNvPr>
          <p:cNvSpPr txBox="1"/>
          <p:nvPr/>
        </p:nvSpPr>
        <p:spPr>
          <a:xfrm>
            <a:off x="4370670" y="998607"/>
            <a:ext cx="2312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Commutative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02AD51-3FE8-4CC2-8879-3EC307116608}"/>
              </a:ext>
            </a:extLst>
          </p:cNvPr>
          <p:cNvSpPr txBox="1"/>
          <p:nvPr/>
        </p:nvSpPr>
        <p:spPr>
          <a:xfrm>
            <a:off x="1762751" y="4149520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E7F1F47-395B-410F-82D5-3C06C8BEB305}"/>
              </a:ext>
            </a:extLst>
          </p:cNvPr>
          <p:cNvSpPr txBox="1"/>
          <p:nvPr/>
        </p:nvSpPr>
        <p:spPr>
          <a:xfrm>
            <a:off x="4940574" y="4144973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D0E8289-D7A8-4586-AAFF-A52B2698DD83}"/>
              </a:ext>
            </a:extLst>
          </p:cNvPr>
          <p:cNvSpPr txBox="1"/>
          <p:nvPr/>
        </p:nvSpPr>
        <p:spPr>
          <a:xfrm>
            <a:off x="1856029" y="4579993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6CCBC2F-D223-4E82-9952-597F6E0149F6}"/>
              </a:ext>
            </a:extLst>
          </p:cNvPr>
          <p:cNvSpPr txBox="1"/>
          <p:nvPr/>
        </p:nvSpPr>
        <p:spPr>
          <a:xfrm>
            <a:off x="5040486" y="4581034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038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87909" y="587857"/>
            <a:ext cx="73681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multiplications are shown by these arrays?</a:t>
            </a:r>
          </a:p>
        </p:txBody>
      </p:sp>
      <p:pic>
        <p:nvPicPr>
          <p:cNvPr id="97" name="Picture 96">
            <a:extLst>
              <a:ext uri="{FF2B5EF4-FFF2-40B4-BE49-F238E27FC236}">
                <a16:creationId xmlns:a16="http://schemas.microsoft.com/office/drawing/2014/main" id="{E1CFACB8-5585-49D9-992B-D78BE959859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2348015" y="1588321"/>
            <a:ext cx="366512" cy="422157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3C2706E6-CA59-4381-8A02-708ECF40D6C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706" b="7931"/>
          <a:stretch/>
        </p:blipFill>
        <p:spPr>
          <a:xfrm>
            <a:off x="5370766" y="1151494"/>
            <a:ext cx="366512" cy="436826"/>
          </a:xfrm>
          <a:prstGeom prst="rect">
            <a:avLst/>
          </a:prstGeom>
        </p:spPr>
      </p:pic>
      <p:pic>
        <p:nvPicPr>
          <p:cNvPr id="100" name="Picture 99">
            <a:extLst>
              <a:ext uri="{FF2B5EF4-FFF2-40B4-BE49-F238E27FC236}">
                <a16:creationId xmlns:a16="http://schemas.microsoft.com/office/drawing/2014/main" id="{B60772B9-3DA4-4026-8307-F794FE8C581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2683671" y="1588321"/>
            <a:ext cx="366512" cy="422157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543C3B73-C9C0-4357-96FE-699BBF163F4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3019327" y="1588320"/>
            <a:ext cx="366512" cy="422157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0E42C96D-B446-4AEF-A022-6FB5F5B12D7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2344585" y="2010478"/>
            <a:ext cx="366512" cy="422157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AD891930-3D4B-4FB6-9947-E08B5CFA2C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2680241" y="2010478"/>
            <a:ext cx="366512" cy="422157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14B6B5EB-CFB1-4C8F-BEF7-D931F0D522C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3015897" y="2010477"/>
            <a:ext cx="366512" cy="422157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BA3FE862-8A43-4DE4-A243-EEFDB8BDE67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706" b="7931"/>
          <a:stretch/>
        </p:blipFill>
        <p:spPr>
          <a:xfrm>
            <a:off x="5706422" y="1151494"/>
            <a:ext cx="366512" cy="436826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B3EB5AE-3C87-4BE6-A6E4-0E4105F13DD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706" b="7931"/>
          <a:stretch/>
        </p:blipFill>
        <p:spPr>
          <a:xfrm>
            <a:off x="6042078" y="1151494"/>
            <a:ext cx="366512" cy="436826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946F48B3-4E71-409E-8016-28CFE9B3562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706" b="7931"/>
          <a:stretch/>
        </p:blipFill>
        <p:spPr>
          <a:xfrm>
            <a:off x="6377734" y="1151494"/>
            <a:ext cx="366512" cy="436826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904BB66F-45B5-4336-A6FF-FE7597176EE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706" b="7931"/>
          <a:stretch/>
        </p:blipFill>
        <p:spPr>
          <a:xfrm>
            <a:off x="6713390" y="1151494"/>
            <a:ext cx="366512" cy="436826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BA86B21F-0576-4700-8027-026D6AE9CC2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706" b="7931"/>
          <a:stretch/>
        </p:blipFill>
        <p:spPr>
          <a:xfrm>
            <a:off x="7049046" y="1151494"/>
            <a:ext cx="366512" cy="436826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A57B1CA4-8A98-4F33-9063-3105A24876A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706" b="7931"/>
          <a:stretch/>
        </p:blipFill>
        <p:spPr>
          <a:xfrm>
            <a:off x="5370766" y="1573651"/>
            <a:ext cx="366512" cy="436826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3AECE01E-3D0F-4C3E-9606-8E531B3369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706" b="7931"/>
          <a:stretch/>
        </p:blipFill>
        <p:spPr>
          <a:xfrm>
            <a:off x="5706422" y="1573651"/>
            <a:ext cx="366512" cy="436826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BBCD3557-0FFE-482B-A532-92B5A5FA4C4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706" b="7931"/>
          <a:stretch/>
        </p:blipFill>
        <p:spPr>
          <a:xfrm>
            <a:off x="6042078" y="1573651"/>
            <a:ext cx="366512" cy="436826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CC8FCB0A-EFDE-41F6-A84E-FD5261C722A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706" b="7931"/>
          <a:stretch/>
        </p:blipFill>
        <p:spPr>
          <a:xfrm>
            <a:off x="6377734" y="1573651"/>
            <a:ext cx="366512" cy="436826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5ED86E69-2BC2-4A91-9101-9158ABEB2C1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706" b="7931"/>
          <a:stretch/>
        </p:blipFill>
        <p:spPr>
          <a:xfrm>
            <a:off x="6713390" y="1573651"/>
            <a:ext cx="366512" cy="436826"/>
          </a:xfrm>
          <a:prstGeom prst="rect">
            <a:avLst/>
          </a:prstGeom>
        </p:spPr>
      </p:pic>
      <p:pic>
        <p:nvPicPr>
          <p:cNvPr id="115" name="Picture 114">
            <a:extLst>
              <a:ext uri="{FF2B5EF4-FFF2-40B4-BE49-F238E27FC236}">
                <a16:creationId xmlns:a16="http://schemas.microsoft.com/office/drawing/2014/main" id="{3C86D938-A280-4C39-9FA9-4566C84CEB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706" b="7931"/>
          <a:stretch/>
        </p:blipFill>
        <p:spPr>
          <a:xfrm>
            <a:off x="7049046" y="1573651"/>
            <a:ext cx="366512" cy="436826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FFB608FF-77E4-42A8-A57C-D7AC04AB799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706" b="7931"/>
          <a:stretch/>
        </p:blipFill>
        <p:spPr>
          <a:xfrm>
            <a:off x="5370766" y="1995808"/>
            <a:ext cx="366512" cy="436826"/>
          </a:xfrm>
          <a:prstGeom prst="rect">
            <a:avLst/>
          </a:prstGeom>
        </p:spPr>
      </p:pic>
      <p:pic>
        <p:nvPicPr>
          <p:cNvPr id="117" name="Picture 116">
            <a:extLst>
              <a:ext uri="{FF2B5EF4-FFF2-40B4-BE49-F238E27FC236}">
                <a16:creationId xmlns:a16="http://schemas.microsoft.com/office/drawing/2014/main" id="{02B6201A-33FE-41EC-92E0-BABBB63EAF2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706" b="7931"/>
          <a:stretch/>
        </p:blipFill>
        <p:spPr>
          <a:xfrm>
            <a:off x="5706422" y="1995808"/>
            <a:ext cx="366512" cy="436826"/>
          </a:xfrm>
          <a:prstGeom prst="rect">
            <a:avLst/>
          </a:prstGeom>
        </p:spPr>
      </p:pic>
      <p:pic>
        <p:nvPicPr>
          <p:cNvPr id="118" name="Picture 117">
            <a:extLst>
              <a:ext uri="{FF2B5EF4-FFF2-40B4-BE49-F238E27FC236}">
                <a16:creationId xmlns:a16="http://schemas.microsoft.com/office/drawing/2014/main" id="{88F96721-C604-47F4-AE1A-4755B7D53F3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706" b="7931"/>
          <a:stretch/>
        </p:blipFill>
        <p:spPr>
          <a:xfrm>
            <a:off x="6042078" y="1995808"/>
            <a:ext cx="366512" cy="436826"/>
          </a:xfrm>
          <a:prstGeom prst="rect">
            <a:avLst/>
          </a:prstGeom>
        </p:spPr>
      </p:pic>
      <p:pic>
        <p:nvPicPr>
          <p:cNvPr id="119" name="Picture 118">
            <a:extLst>
              <a:ext uri="{FF2B5EF4-FFF2-40B4-BE49-F238E27FC236}">
                <a16:creationId xmlns:a16="http://schemas.microsoft.com/office/drawing/2014/main" id="{E8CF9F43-DD8D-4176-8CA6-F5251EC2F27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706" b="7931"/>
          <a:stretch/>
        </p:blipFill>
        <p:spPr>
          <a:xfrm>
            <a:off x="6377734" y="1995808"/>
            <a:ext cx="366512" cy="436826"/>
          </a:xfrm>
          <a:prstGeom prst="rect">
            <a:avLst/>
          </a:prstGeom>
        </p:spPr>
      </p:pic>
      <p:pic>
        <p:nvPicPr>
          <p:cNvPr id="120" name="Picture 119">
            <a:extLst>
              <a:ext uri="{FF2B5EF4-FFF2-40B4-BE49-F238E27FC236}">
                <a16:creationId xmlns:a16="http://schemas.microsoft.com/office/drawing/2014/main" id="{A82BF5ED-0B8B-4FAF-A4F2-A22BEB89BB2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706" b="7931"/>
          <a:stretch/>
        </p:blipFill>
        <p:spPr>
          <a:xfrm>
            <a:off x="6713390" y="1995808"/>
            <a:ext cx="366512" cy="436826"/>
          </a:xfrm>
          <a:prstGeom prst="rect">
            <a:avLst/>
          </a:prstGeom>
        </p:spPr>
      </p:pic>
      <p:pic>
        <p:nvPicPr>
          <p:cNvPr id="121" name="Picture 120">
            <a:extLst>
              <a:ext uri="{FF2B5EF4-FFF2-40B4-BE49-F238E27FC236}">
                <a16:creationId xmlns:a16="http://schemas.microsoft.com/office/drawing/2014/main" id="{1FB5234B-C74E-4557-92F5-895350B2DF3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706" b="7931"/>
          <a:stretch/>
        </p:blipFill>
        <p:spPr>
          <a:xfrm>
            <a:off x="7049046" y="1995808"/>
            <a:ext cx="366512" cy="436826"/>
          </a:xfrm>
          <a:prstGeom prst="rect">
            <a:avLst/>
          </a:prstGeom>
        </p:spPr>
      </p:pic>
      <p:pic>
        <p:nvPicPr>
          <p:cNvPr id="122" name="Picture 121">
            <a:extLst>
              <a:ext uri="{FF2B5EF4-FFF2-40B4-BE49-F238E27FC236}">
                <a16:creationId xmlns:a16="http://schemas.microsoft.com/office/drawing/2014/main" id="{B4527BFF-DDDD-45D9-B2E8-E032F17334B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706" b="7931"/>
          <a:stretch/>
        </p:blipFill>
        <p:spPr>
          <a:xfrm>
            <a:off x="5370766" y="2417965"/>
            <a:ext cx="366512" cy="436826"/>
          </a:xfrm>
          <a:prstGeom prst="rect">
            <a:avLst/>
          </a:prstGeom>
        </p:spPr>
      </p:pic>
      <p:pic>
        <p:nvPicPr>
          <p:cNvPr id="123" name="Picture 122">
            <a:extLst>
              <a:ext uri="{FF2B5EF4-FFF2-40B4-BE49-F238E27FC236}">
                <a16:creationId xmlns:a16="http://schemas.microsoft.com/office/drawing/2014/main" id="{5D37997A-7FEA-4D37-AC7E-26CF18F6407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706" b="7931"/>
          <a:stretch/>
        </p:blipFill>
        <p:spPr>
          <a:xfrm>
            <a:off x="5706422" y="2417965"/>
            <a:ext cx="366512" cy="436826"/>
          </a:xfrm>
          <a:prstGeom prst="rect">
            <a:avLst/>
          </a:prstGeom>
        </p:spPr>
      </p:pic>
      <p:pic>
        <p:nvPicPr>
          <p:cNvPr id="124" name="Picture 123">
            <a:extLst>
              <a:ext uri="{FF2B5EF4-FFF2-40B4-BE49-F238E27FC236}">
                <a16:creationId xmlns:a16="http://schemas.microsoft.com/office/drawing/2014/main" id="{086CAD64-9E96-4476-B5DB-8C72A3378B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706" b="7931"/>
          <a:stretch/>
        </p:blipFill>
        <p:spPr>
          <a:xfrm>
            <a:off x="6042078" y="2417965"/>
            <a:ext cx="366512" cy="436826"/>
          </a:xfrm>
          <a:prstGeom prst="rect">
            <a:avLst/>
          </a:prstGeom>
        </p:spPr>
      </p:pic>
      <p:pic>
        <p:nvPicPr>
          <p:cNvPr id="125" name="Picture 124">
            <a:extLst>
              <a:ext uri="{FF2B5EF4-FFF2-40B4-BE49-F238E27FC236}">
                <a16:creationId xmlns:a16="http://schemas.microsoft.com/office/drawing/2014/main" id="{A59F1DD4-334E-4BB9-98E0-3607339380E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706" b="7931"/>
          <a:stretch/>
        </p:blipFill>
        <p:spPr>
          <a:xfrm>
            <a:off x="6377734" y="2417965"/>
            <a:ext cx="366512" cy="436826"/>
          </a:xfrm>
          <a:prstGeom prst="rect">
            <a:avLst/>
          </a:prstGeom>
        </p:spPr>
      </p:pic>
      <p:pic>
        <p:nvPicPr>
          <p:cNvPr id="126" name="Picture 125">
            <a:extLst>
              <a:ext uri="{FF2B5EF4-FFF2-40B4-BE49-F238E27FC236}">
                <a16:creationId xmlns:a16="http://schemas.microsoft.com/office/drawing/2014/main" id="{3EB1D022-BD64-4C2E-86F9-89246E1602A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706" b="7931"/>
          <a:stretch/>
        </p:blipFill>
        <p:spPr>
          <a:xfrm>
            <a:off x="6713390" y="2417965"/>
            <a:ext cx="366512" cy="436826"/>
          </a:xfrm>
          <a:prstGeom prst="rect">
            <a:avLst/>
          </a:prstGeom>
        </p:spPr>
      </p:pic>
      <p:pic>
        <p:nvPicPr>
          <p:cNvPr id="127" name="Picture 126">
            <a:extLst>
              <a:ext uri="{FF2B5EF4-FFF2-40B4-BE49-F238E27FC236}">
                <a16:creationId xmlns:a16="http://schemas.microsoft.com/office/drawing/2014/main" id="{96DA6FCF-9D5B-4386-A5EE-F8AB293801E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706" b="7931"/>
          <a:stretch/>
        </p:blipFill>
        <p:spPr>
          <a:xfrm>
            <a:off x="7049046" y="2417965"/>
            <a:ext cx="366512" cy="43682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7C7399B4-05E9-45A9-8211-1ADAEEAA4D92}"/>
                  </a:ext>
                </a:extLst>
              </p:cNvPr>
              <p:cNvSpPr/>
              <p:nvPr/>
            </p:nvSpPr>
            <p:spPr>
              <a:xfrm>
                <a:off x="1326714" y="3013412"/>
                <a:ext cx="260840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7C7399B4-05E9-45A9-8211-1ADAEEAA4D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714" y="3013412"/>
                <a:ext cx="2608406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Rectangle 128">
            <a:extLst>
              <a:ext uri="{FF2B5EF4-FFF2-40B4-BE49-F238E27FC236}">
                <a16:creationId xmlns:a16="http://schemas.microsoft.com/office/drawing/2014/main" id="{D56B7674-68E4-4FA2-9030-25A44B584F6F}"/>
              </a:ext>
            </a:extLst>
          </p:cNvPr>
          <p:cNvSpPr/>
          <p:nvPr/>
        </p:nvSpPr>
        <p:spPr>
          <a:xfrm>
            <a:off x="2516891" y="3038095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4ACF8429-329A-4E3D-AA4A-94896C1E208C}"/>
              </a:ext>
            </a:extLst>
          </p:cNvPr>
          <p:cNvSpPr/>
          <p:nvPr/>
        </p:nvSpPr>
        <p:spPr>
          <a:xfrm>
            <a:off x="1311967" y="3038095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060F29D8-0D8F-46AE-A330-6884D872EC52}"/>
              </a:ext>
            </a:extLst>
          </p:cNvPr>
          <p:cNvSpPr/>
          <p:nvPr/>
        </p:nvSpPr>
        <p:spPr>
          <a:xfrm>
            <a:off x="3745044" y="3038095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D75E6052-4FCF-4560-AF3B-920B5A8157E7}"/>
              </a:ext>
            </a:extLst>
          </p:cNvPr>
          <p:cNvSpPr txBox="1"/>
          <p:nvPr/>
        </p:nvSpPr>
        <p:spPr>
          <a:xfrm>
            <a:off x="2570246" y="3018788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6C39ADB-6A64-46EC-A97F-A4E0E7F1C9A0}"/>
              </a:ext>
            </a:extLst>
          </p:cNvPr>
          <p:cNvSpPr txBox="1"/>
          <p:nvPr/>
        </p:nvSpPr>
        <p:spPr>
          <a:xfrm>
            <a:off x="1371161" y="3018788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83BE85D1-E28D-46A7-9730-759546BF8242}"/>
              </a:ext>
            </a:extLst>
          </p:cNvPr>
          <p:cNvSpPr txBox="1"/>
          <p:nvPr/>
        </p:nvSpPr>
        <p:spPr>
          <a:xfrm>
            <a:off x="3793694" y="3018788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B3BF8AAA-82EA-4A56-A725-089F537ECB61}"/>
                  </a:ext>
                </a:extLst>
              </p:cNvPr>
              <p:cNvSpPr/>
              <p:nvPr/>
            </p:nvSpPr>
            <p:spPr>
              <a:xfrm>
                <a:off x="4851303" y="3019720"/>
                <a:ext cx="260840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B3BF8AAA-82EA-4A56-A725-089F537ECB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303" y="3019720"/>
                <a:ext cx="2608406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6" name="Rectangle 135">
            <a:extLst>
              <a:ext uri="{FF2B5EF4-FFF2-40B4-BE49-F238E27FC236}">
                <a16:creationId xmlns:a16="http://schemas.microsoft.com/office/drawing/2014/main" id="{2B5288EC-2F31-488D-85B7-1B834744C8ED}"/>
              </a:ext>
            </a:extLst>
          </p:cNvPr>
          <p:cNvSpPr/>
          <p:nvPr/>
        </p:nvSpPr>
        <p:spPr>
          <a:xfrm>
            <a:off x="6041480" y="3044403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D6D7B1AF-9D98-4A89-AAAB-C3F236FEC937}"/>
              </a:ext>
            </a:extLst>
          </p:cNvPr>
          <p:cNvSpPr/>
          <p:nvPr/>
        </p:nvSpPr>
        <p:spPr>
          <a:xfrm>
            <a:off x="4836556" y="3044403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B70BA188-D474-4001-91A2-400A04DE7370}"/>
              </a:ext>
            </a:extLst>
          </p:cNvPr>
          <p:cNvSpPr/>
          <p:nvPr/>
        </p:nvSpPr>
        <p:spPr>
          <a:xfrm>
            <a:off x="7269633" y="3044403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F38047B1-4DA8-4E98-9FDF-EB068300A730}"/>
              </a:ext>
            </a:extLst>
          </p:cNvPr>
          <p:cNvSpPr txBox="1"/>
          <p:nvPr/>
        </p:nvSpPr>
        <p:spPr>
          <a:xfrm>
            <a:off x="6094835" y="3025096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1915598C-1767-4799-A471-AB9994552C8B}"/>
              </a:ext>
            </a:extLst>
          </p:cNvPr>
          <p:cNvSpPr txBox="1"/>
          <p:nvPr/>
        </p:nvSpPr>
        <p:spPr>
          <a:xfrm>
            <a:off x="4890072" y="3025096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0527D672-5ACA-4DEA-A2A1-F5E952479FDD}"/>
              </a:ext>
            </a:extLst>
          </p:cNvPr>
          <p:cNvSpPr txBox="1"/>
          <p:nvPr/>
        </p:nvSpPr>
        <p:spPr>
          <a:xfrm>
            <a:off x="7323963" y="3025096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pic>
        <p:nvPicPr>
          <p:cNvPr id="142" name="Picture 141">
            <a:extLst>
              <a:ext uri="{FF2B5EF4-FFF2-40B4-BE49-F238E27FC236}">
                <a16:creationId xmlns:a16="http://schemas.microsoft.com/office/drawing/2014/main" id="{9B478E6E-51A4-4E31-BD55-2377574C648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13247" y="5123692"/>
            <a:ext cx="747045" cy="747045"/>
          </a:xfrm>
          <a:prstGeom prst="rect">
            <a:avLst/>
          </a:prstGeom>
        </p:spPr>
      </p:pic>
      <p:sp>
        <p:nvSpPr>
          <p:cNvPr id="143" name="TextBox 142">
            <a:extLst>
              <a:ext uri="{FF2B5EF4-FFF2-40B4-BE49-F238E27FC236}">
                <a16:creationId xmlns:a16="http://schemas.microsoft.com/office/drawing/2014/main" id="{6116A697-1297-4F87-9836-D5E061F2ADCD}"/>
              </a:ext>
            </a:extLst>
          </p:cNvPr>
          <p:cNvSpPr txBox="1"/>
          <p:nvPr/>
        </p:nvSpPr>
        <p:spPr>
          <a:xfrm>
            <a:off x="5716091" y="526638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144" name="Picture 143">
            <a:extLst>
              <a:ext uri="{FF2B5EF4-FFF2-40B4-BE49-F238E27FC236}">
                <a16:creationId xmlns:a16="http://schemas.microsoft.com/office/drawing/2014/main" id="{91E5DEF4-CEC4-4C78-A617-8746200EFF3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1357230" y="3845323"/>
            <a:ext cx="366512" cy="422157"/>
          </a:xfrm>
          <a:prstGeom prst="rect">
            <a:avLst/>
          </a:prstGeom>
        </p:spPr>
      </p:pic>
      <p:pic>
        <p:nvPicPr>
          <p:cNvPr id="145" name="Picture 144">
            <a:extLst>
              <a:ext uri="{FF2B5EF4-FFF2-40B4-BE49-F238E27FC236}">
                <a16:creationId xmlns:a16="http://schemas.microsoft.com/office/drawing/2014/main" id="{DBBF2AE8-4389-4934-A102-D8010CEE528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1692886" y="3845323"/>
            <a:ext cx="366512" cy="422157"/>
          </a:xfrm>
          <a:prstGeom prst="rect">
            <a:avLst/>
          </a:prstGeom>
        </p:spPr>
      </p:pic>
      <p:pic>
        <p:nvPicPr>
          <p:cNvPr id="146" name="Picture 145">
            <a:extLst>
              <a:ext uri="{FF2B5EF4-FFF2-40B4-BE49-F238E27FC236}">
                <a16:creationId xmlns:a16="http://schemas.microsoft.com/office/drawing/2014/main" id="{958189E6-C069-463C-809E-AC3DE67CA8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2028542" y="3845322"/>
            <a:ext cx="366512" cy="422157"/>
          </a:xfrm>
          <a:prstGeom prst="rect">
            <a:avLst/>
          </a:prstGeom>
        </p:spPr>
      </p:pic>
      <p:pic>
        <p:nvPicPr>
          <p:cNvPr id="147" name="Picture 146">
            <a:extLst>
              <a:ext uri="{FF2B5EF4-FFF2-40B4-BE49-F238E27FC236}">
                <a16:creationId xmlns:a16="http://schemas.microsoft.com/office/drawing/2014/main" id="{EC6AC474-2E7F-43AF-A506-FA0AA40F21C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1353800" y="4267480"/>
            <a:ext cx="366512" cy="422157"/>
          </a:xfrm>
          <a:prstGeom prst="rect">
            <a:avLst/>
          </a:prstGeom>
        </p:spPr>
      </p:pic>
      <p:pic>
        <p:nvPicPr>
          <p:cNvPr id="148" name="Picture 147">
            <a:extLst>
              <a:ext uri="{FF2B5EF4-FFF2-40B4-BE49-F238E27FC236}">
                <a16:creationId xmlns:a16="http://schemas.microsoft.com/office/drawing/2014/main" id="{E470E666-73D5-4713-904D-0B92AD0C458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1689456" y="4267480"/>
            <a:ext cx="366512" cy="422157"/>
          </a:xfrm>
          <a:prstGeom prst="rect">
            <a:avLst/>
          </a:prstGeom>
        </p:spPr>
      </p:pic>
      <p:pic>
        <p:nvPicPr>
          <p:cNvPr id="149" name="Picture 148">
            <a:extLst>
              <a:ext uri="{FF2B5EF4-FFF2-40B4-BE49-F238E27FC236}">
                <a16:creationId xmlns:a16="http://schemas.microsoft.com/office/drawing/2014/main" id="{5EB21278-761E-4B42-9755-E27DD53930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2025112" y="4267479"/>
            <a:ext cx="366512" cy="422157"/>
          </a:xfrm>
          <a:prstGeom prst="rect">
            <a:avLst/>
          </a:prstGeom>
        </p:spPr>
      </p:pic>
      <p:pic>
        <p:nvPicPr>
          <p:cNvPr id="150" name="Picture 149">
            <a:extLst>
              <a:ext uri="{FF2B5EF4-FFF2-40B4-BE49-F238E27FC236}">
                <a16:creationId xmlns:a16="http://schemas.microsoft.com/office/drawing/2014/main" id="{5129B6BD-3866-4935-824D-A6941D259AB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2717957" y="3836011"/>
            <a:ext cx="366512" cy="422157"/>
          </a:xfrm>
          <a:prstGeom prst="rect">
            <a:avLst/>
          </a:prstGeom>
        </p:spPr>
      </p:pic>
      <p:pic>
        <p:nvPicPr>
          <p:cNvPr id="151" name="Picture 150">
            <a:extLst>
              <a:ext uri="{FF2B5EF4-FFF2-40B4-BE49-F238E27FC236}">
                <a16:creationId xmlns:a16="http://schemas.microsoft.com/office/drawing/2014/main" id="{39CAF624-3AF8-425E-82DD-4572786CCEA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3053613" y="3836011"/>
            <a:ext cx="366512" cy="422157"/>
          </a:xfrm>
          <a:prstGeom prst="rect">
            <a:avLst/>
          </a:prstGeom>
        </p:spPr>
      </p:pic>
      <p:pic>
        <p:nvPicPr>
          <p:cNvPr id="152" name="Picture 151">
            <a:extLst>
              <a:ext uri="{FF2B5EF4-FFF2-40B4-BE49-F238E27FC236}">
                <a16:creationId xmlns:a16="http://schemas.microsoft.com/office/drawing/2014/main" id="{171C40A4-A7B7-49A7-AECE-BFC9FA50E9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3389269" y="3836010"/>
            <a:ext cx="366512" cy="422157"/>
          </a:xfrm>
          <a:prstGeom prst="rect">
            <a:avLst/>
          </a:prstGeom>
        </p:spPr>
      </p:pic>
      <p:pic>
        <p:nvPicPr>
          <p:cNvPr id="153" name="Picture 152">
            <a:extLst>
              <a:ext uri="{FF2B5EF4-FFF2-40B4-BE49-F238E27FC236}">
                <a16:creationId xmlns:a16="http://schemas.microsoft.com/office/drawing/2014/main" id="{51033AC9-9B87-48B8-9910-6A67BB308EC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2714527" y="4258168"/>
            <a:ext cx="366512" cy="422157"/>
          </a:xfrm>
          <a:prstGeom prst="rect">
            <a:avLst/>
          </a:prstGeom>
        </p:spPr>
      </p:pic>
      <p:pic>
        <p:nvPicPr>
          <p:cNvPr id="154" name="Picture 153">
            <a:extLst>
              <a:ext uri="{FF2B5EF4-FFF2-40B4-BE49-F238E27FC236}">
                <a16:creationId xmlns:a16="http://schemas.microsoft.com/office/drawing/2014/main" id="{3AC15110-B418-4F6E-B22B-06F39BAEFA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3050183" y="4258168"/>
            <a:ext cx="366512" cy="422157"/>
          </a:xfrm>
          <a:prstGeom prst="rect">
            <a:avLst/>
          </a:prstGeom>
        </p:spPr>
      </p:pic>
      <p:pic>
        <p:nvPicPr>
          <p:cNvPr id="155" name="Picture 154">
            <a:extLst>
              <a:ext uri="{FF2B5EF4-FFF2-40B4-BE49-F238E27FC236}">
                <a16:creationId xmlns:a16="http://schemas.microsoft.com/office/drawing/2014/main" id="{7F8CE262-BE2A-47BB-B39B-B2F51F58A3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3385839" y="4258167"/>
            <a:ext cx="366512" cy="422157"/>
          </a:xfrm>
          <a:prstGeom prst="rect">
            <a:avLst/>
          </a:prstGeom>
        </p:spPr>
      </p:pic>
      <p:pic>
        <p:nvPicPr>
          <p:cNvPr id="156" name="Picture 155">
            <a:extLst>
              <a:ext uri="{FF2B5EF4-FFF2-40B4-BE49-F238E27FC236}">
                <a16:creationId xmlns:a16="http://schemas.microsoft.com/office/drawing/2014/main" id="{1B58CE5B-3BAE-40AC-B561-F7FE11C81D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1357230" y="4882149"/>
            <a:ext cx="366512" cy="422157"/>
          </a:xfrm>
          <a:prstGeom prst="rect">
            <a:avLst/>
          </a:prstGeom>
        </p:spPr>
      </p:pic>
      <p:pic>
        <p:nvPicPr>
          <p:cNvPr id="157" name="Picture 156">
            <a:extLst>
              <a:ext uri="{FF2B5EF4-FFF2-40B4-BE49-F238E27FC236}">
                <a16:creationId xmlns:a16="http://schemas.microsoft.com/office/drawing/2014/main" id="{993B0A2F-702B-48D1-80C0-1AAA09A4B5D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1692886" y="4882149"/>
            <a:ext cx="366512" cy="422157"/>
          </a:xfrm>
          <a:prstGeom prst="rect">
            <a:avLst/>
          </a:prstGeom>
        </p:spPr>
      </p:pic>
      <p:pic>
        <p:nvPicPr>
          <p:cNvPr id="158" name="Picture 157">
            <a:extLst>
              <a:ext uri="{FF2B5EF4-FFF2-40B4-BE49-F238E27FC236}">
                <a16:creationId xmlns:a16="http://schemas.microsoft.com/office/drawing/2014/main" id="{0A81B07A-9C21-4CAE-816D-A3D9095E00C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2028542" y="4882148"/>
            <a:ext cx="366512" cy="422157"/>
          </a:xfrm>
          <a:prstGeom prst="rect">
            <a:avLst/>
          </a:prstGeom>
        </p:spPr>
      </p:pic>
      <p:pic>
        <p:nvPicPr>
          <p:cNvPr id="159" name="Picture 158">
            <a:extLst>
              <a:ext uri="{FF2B5EF4-FFF2-40B4-BE49-F238E27FC236}">
                <a16:creationId xmlns:a16="http://schemas.microsoft.com/office/drawing/2014/main" id="{313818D3-6ACD-47C6-B700-1294C53447A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1353800" y="5304306"/>
            <a:ext cx="366512" cy="422157"/>
          </a:xfrm>
          <a:prstGeom prst="rect">
            <a:avLst/>
          </a:prstGeom>
        </p:spPr>
      </p:pic>
      <p:pic>
        <p:nvPicPr>
          <p:cNvPr id="160" name="Picture 159">
            <a:extLst>
              <a:ext uri="{FF2B5EF4-FFF2-40B4-BE49-F238E27FC236}">
                <a16:creationId xmlns:a16="http://schemas.microsoft.com/office/drawing/2014/main" id="{4984F1FC-3069-4003-981F-50AC44BCBC5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1689456" y="5304306"/>
            <a:ext cx="366512" cy="422157"/>
          </a:xfrm>
          <a:prstGeom prst="rect">
            <a:avLst/>
          </a:prstGeom>
        </p:spPr>
      </p:pic>
      <p:pic>
        <p:nvPicPr>
          <p:cNvPr id="161" name="Picture 160">
            <a:extLst>
              <a:ext uri="{FF2B5EF4-FFF2-40B4-BE49-F238E27FC236}">
                <a16:creationId xmlns:a16="http://schemas.microsoft.com/office/drawing/2014/main" id="{E49945A7-AB64-4037-92FF-2F32B8C3F7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2025112" y="5304305"/>
            <a:ext cx="366512" cy="422157"/>
          </a:xfrm>
          <a:prstGeom prst="rect">
            <a:avLst/>
          </a:prstGeom>
        </p:spPr>
      </p:pic>
      <p:pic>
        <p:nvPicPr>
          <p:cNvPr id="162" name="Picture 161">
            <a:extLst>
              <a:ext uri="{FF2B5EF4-FFF2-40B4-BE49-F238E27FC236}">
                <a16:creationId xmlns:a16="http://schemas.microsoft.com/office/drawing/2014/main" id="{D08FA156-1F5E-42DB-8143-E3979D4B144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2717957" y="4882149"/>
            <a:ext cx="366512" cy="422157"/>
          </a:xfrm>
          <a:prstGeom prst="rect">
            <a:avLst/>
          </a:prstGeom>
        </p:spPr>
      </p:pic>
      <p:pic>
        <p:nvPicPr>
          <p:cNvPr id="163" name="Picture 162">
            <a:extLst>
              <a:ext uri="{FF2B5EF4-FFF2-40B4-BE49-F238E27FC236}">
                <a16:creationId xmlns:a16="http://schemas.microsoft.com/office/drawing/2014/main" id="{48F766DD-2B19-4014-A99F-A79B2AD029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3053613" y="4882149"/>
            <a:ext cx="366512" cy="422157"/>
          </a:xfrm>
          <a:prstGeom prst="rect">
            <a:avLst/>
          </a:prstGeom>
        </p:spPr>
      </p:pic>
      <p:pic>
        <p:nvPicPr>
          <p:cNvPr id="164" name="Picture 163">
            <a:extLst>
              <a:ext uri="{FF2B5EF4-FFF2-40B4-BE49-F238E27FC236}">
                <a16:creationId xmlns:a16="http://schemas.microsoft.com/office/drawing/2014/main" id="{4BBD6DB4-B72E-4706-B5BD-482D3E7A5EB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3389269" y="4882148"/>
            <a:ext cx="366512" cy="422157"/>
          </a:xfrm>
          <a:prstGeom prst="rect">
            <a:avLst/>
          </a:prstGeom>
        </p:spPr>
      </p:pic>
      <p:pic>
        <p:nvPicPr>
          <p:cNvPr id="165" name="Picture 164">
            <a:extLst>
              <a:ext uri="{FF2B5EF4-FFF2-40B4-BE49-F238E27FC236}">
                <a16:creationId xmlns:a16="http://schemas.microsoft.com/office/drawing/2014/main" id="{213D6D1E-8C3D-408C-AC52-F34E8E8A701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2714527" y="5304306"/>
            <a:ext cx="366512" cy="422157"/>
          </a:xfrm>
          <a:prstGeom prst="rect">
            <a:avLst/>
          </a:prstGeom>
        </p:spPr>
      </p:pic>
      <p:pic>
        <p:nvPicPr>
          <p:cNvPr id="166" name="Picture 165">
            <a:extLst>
              <a:ext uri="{FF2B5EF4-FFF2-40B4-BE49-F238E27FC236}">
                <a16:creationId xmlns:a16="http://schemas.microsoft.com/office/drawing/2014/main" id="{2A6F8FCA-03D2-4BB8-97CB-FAEE569A5E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3050183" y="5304306"/>
            <a:ext cx="366512" cy="422157"/>
          </a:xfrm>
          <a:prstGeom prst="rect">
            <a:avLst/>
          </a:prstGeom>
        </p:spPr>
      </p:pic>
      <p:pic>
        <p:nvPicPr>
          <p:cNvPr id="167" name="Picture 166">
            <a:extLst>
              <a:ext uri="{FF2B5EF4-FFF2-40B4-BE49-F238E27FC236}">
                <a16:creationId xmlns:a16="http://schemas.microsoft.com/office/drawing/2014/main" id="{7DD617B8-687B-4406-8E71-0F6CF6263A8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3385839" y="5304305"/>
            <a:ext cx="366512" cy="4221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8" name="TextBox 167">
                <a:extLst>
                  <a:ext uri="{FF2B5EF4-FFF2-40B4-BE49-F238E27FC236}">
                    <a16:creationId xmlns:a16="http://schemas.microsoft.com/office/drawing/2014/main" id="{9CAE9135-F139-453C-B784-A46301210AD7}"/>
                  </a:ext>
                </a:extLst>
              </p:cNvPr>
              <p:cNvSpPr txBox="1"/>
              <p:nvPr/>
            </p:nvSpPr>
            <p:spPr>
              <a:xfrm>
                <a:off x="3995774" y="3802135"/>
                <a:ext cx="4608674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There are 4 groups of </a:t>
                </a:r>
                <a:r>
                  <a:rPr kumimoji="0" lang="en-GB" sz="2400" b="0" i="0" u="sng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	</a:t>
                </a:r>
                <a:endParaRPr lang="en-GB" sz="24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4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There</a:t>
                </a:r>
                <a:r>
                  <a:rPr kumimoji="0" lang="en-GB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are 4 groups of </a:t>
                </a:r>
                <a:r>
                  <a:rPr kumimoji="0" lang="en-GB" sz="2400" b="0" i="0" u="sng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	 </a:t>
                </a:r>
                <a14:m>
                  <m:oMath xmlns:m="http://schemas.openxmlformats.org/officeDocument/2006/math">
                    <m:r>
                      <a:rPr kumimoji="0" lang="en-GB" sz="2400" b="0" i="1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kumimoji="0" lang="en-GB" sz="2400" b="0" i="0" u="sng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		</a:t>
                </a:r>
                <a:endParaRPr kumimoji="0" lang="en-GB" sz="2400" b="0" i="0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68" name="TextBox 167">
                <a:extLst>
                  <a:ext uri="{FF2B5EF4-FFF2-40B4-BE49-F238E27FC236}">
                    <a16:creationId xmlns:a16="http://schemas.microsoft.com/office/drawing/2014/main" id="{9CAE9135-F139-453C-B784-A46301210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774" y="3802135"/>
                <a:ext cx="4608674" cy="1569660"/>
              </a:xfrm>
              <a:prstGeom prst="rect">
                <a:avLst/>
              </a:prstGeom>
              <a:blipFill>
                <a:blip r:embed="rId10"/>
                <a:stretch>
                  <a:fillRect l="-1984" t="-31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9" name="Picture 168">
            <a:extLst>
              <a:ext uri="{FF2B5EF4-FFF2-40B4-BE49-F238E27FC236}">
                <a16:creationId xmlns:a16="http://schemas.microsoft.com/office/drawing/2014/main" id="{B7749126-178B-4C65-8A64-CA563743D66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1360" b="7109"/>
          <a:stretch/>
        </p:blipFill>
        <p:spPr>
          <a:xfrm>
            <a:off x="1357230" y="3845323"/>
            <a:ext cx="366512" cy="422157"/>
          </a:xfrm>
          <a:prstGeom prst="rect">
            <a:avLst/>
          </a:prstGeom>
        </p:spPr>
      </p:pic>
      <p:pic>
        <p:nvPicPr>
          <p:cNvPr id="170" name="Picture 169">
            <a:extLst>
              <a:ext uri="{FF2B5EF4-FFF2-40B4-BE49-F238E27FC236}">
                <a16:creationId xmlns:a16="http://schemas.microsoft.com/office/drawing/2014/main" id="{2C1638CB-BA14-4AFC-ABD8-54D04DAC90A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1360" b="7109"/>
          <a:stretch/>
        </p:blipFill>
        <p:spPr>
          <a:xfrm>
            <a:off x="1692444" y="3845323"/>
            <a:ext cx="366512" cy="422157"/>
          </a:xfrm>
          <a:prstGeom prst="rect">
            <a:avLst/>
          </a:prstGeom>
        </p:spPr>
      </p:pic>
      <p:pic>
        <p:nvPicPr>
          <p:cNvPr id="171" name="Picture 170">
            <a:extLst>
              <a:ext uri="{FF2B5EF4-FFF2-40B4-BE49-F238E27FC236}">
                <a16:creationId xmlns:a16="http://schemas.microsoft.com/office/drawing/2014/main" id="{E0BB8508-C5AF-4FBE-9BB3-15358CBDC44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1360" b="7109"/>
          <a:stretch/>
        </p:blipFill>
        <p:spPr>
          <a:xfrm>
            <a:off x="2027658" y="3845322"/>
            <a:ext cx="366512" cy="422157"/>
          </a:xfrm>
          <a:prstGeom prst="rect">
            <a:avLst/>
          </a:prstGeom>
        </p:spPr>
      </p:pic>
      <p:pic>
        <p:nvPicPr>
          <p:cNvPr id="172" name="Picture 171">
            <a:extLst>
              <a:ext uri="{FF2B5EF4-FFF2-40B4-BE49-F238E27FC236}">
                <a16:creationId xmlns:a16="http://schemas.microsoft.com/office/drawing/2014/main" id="{AF32DCEB-272A-495E-A2DD-21308E19483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1360" b="7109"/>
          <a:stretch/>
        </p:blipFill>
        <p:spPr>
          <a:xfrm>
            <a:off x="1349370" y="4267481"/>
            <a:ext cx="366512" cy="422157"/>
          </a:xfrm>
          <a:prstGeom prst="rect">
            <a:avLst/>
          </a:prstGeom>
        </p:spPr>
      </p:pic>
      <p:pic>
        <p:nvPicPr>
          <p:cNvPr id="173" name="Picture 172">
            <a:extLst>
              <a:ext uri="{FF2B5EF4-FFF2-40B4-BE49-F238E27FC236}">
                <a16:creationId xmlns:a16="http://schemas.microsoft.com/office/drawing/2014/main" id="{9D94AC72-8737-45D6-8F33-C9F356BC3D7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1360" b="7109"/>
          <a:stretch/>
        </p:blipFill>
        <p:spPr>
          <a:xfrm>
            <a:off x="1684584" y="4267481"/>
            <a:ext cx="366512" cy="422157"/>
          </a:xfrm>
          <a:prstGeom prst="rect">
            <a:avLst/>
          </a:prstGeom>
        </p:spPr>
      </p:pic>
      <p:pic>
        <p:nvPicPr>
          <p:cNvPr id="174" name="Picture 173">
            <a:extLst>
              <a:ext uri="{FF2B5EF4-FFF2-40B4-BE49-F238E27FC236}">
                <a16:creationId xmlns:a16="http://schemas.microsoft.com/office/drawing/2014/main" id="{2EB1455D-5861-4C05-BF94-15439A6B53C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1360" b="7109"/>
          <a:stretch/>
        </p:blipFill>
        <p:spPr>
          <a:xfrm>
            <a:off x="2019798" y="4267480"/>
            <a:ext cx="366512" cy="422157"/>
          </a:xfrm>
          <a:prstGeom prst="rect">
            <a:avLst/>
          </a:prstGeom>
        </p:spPr>
      </p:pic>
      <p:pic>
        <p:nvPicPr>
          <p:cNvPr id="175" name="Picture 174">
            <a:extLst>
              <a:ext uri="{FF2B5EF4-FFF2-40B4-BE49-F238E27FC236}">
                <a16:creationId xmlns:a16="http://schemas.microsoft.com/office/drawing/2014/main" id="{B713A88F-1B99-4883-B30E-4673FA67F90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1360" b="7109"/>
          <a:stretch/>
        </p:blipFill>
        <p:spPr>
          <a:xfrm>
            <a:off x="2721387" y="3836011"/>
            <a:ext cx="366512" cy="422157"/>
          </a:xfrm>
          <a:prstGeom prst="rect">
            <a:avLst/>
          </a:prstGeom>
        </p:spPr>
      </p:pic>
      <p:pic>
        <p:nvPicPr>
          <p:cNvPr id="176" name="Picture 175">
            <a:extLst>
              <a:ext uri="{FF2B5EF4-FFF2-40B4-BE49-F238E27FC236}">
                <a16:creationId xmlns:a16="http://schemas.microsoft.com/office/drawing/2014/main" id="{20FD8206-6778-4223-BC18-DA4BFFEB6F9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1360" b="7109"/>
          <a:stretch/>
        </p:blipFill>
        <p:spPr>
          <a:xfrm>
            <a:off x="3053613" y="3836011"/>
            <a:ext cx="366512" cy="422157"/>
          </a:xfrm>
          <a:prstGeom prst="rect">
            <a:avLst/>
          </a:prstGeom>
        </p:spPr>
      </p:pic>
      <p:pic>
        <p:nvPicPr>
          <p:cNvPr id="177" name="Picture 176">
            <a:extLst>
              <a:ext uri="{FF2B5EF4-FFF2-40B4-BE49-F238E27FC236}">
                <a16:creationId xmlns:a16="http://schemas.microsoft.com/office/drawing/2014/main" id="{F59AECAF-DE92-466B-81BD-5CBC112A8AD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1360" b="7109"/>
          <a:stretch/>
        </p:blipFill>
        <p:spPr>
          <a:xfrm>
            <a:off x="3389269" y="3836010"/>
            <a:ext cx="366512" cy="422157"/>
          </a:xfrm>
          <a:prstGeom prst="rect">
            <a:avLst/>
          </a:prstGeom>
        </p:spPr>
      </p:pic>
      <p:pic>
        <p:nvPicPr>
          <p:cNvPr id="178" name="Picture 177">
            <a:extLst>
              <a:ext uri="{FF2B5EF4-FFF2-40B4-BE49-F238E27FC236}">
                <a16:creationId xmlns:a16="http://schemas.microsoft.com/office/drawing/2014/main" id="{0E2B8684-C371-4B4A-9416-B225DEB4CFB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1360" b="7109"/>
          <a:stretch/>
        </p:blipFill>
        <p:spPr>
          <a:xfrm>
            <a:off x="2714527" y="4258169"/>
            <a:ext cx="366512" cy="422157"/>
          </a:xfrm>
          <a:prstGeom prst="rect">
            <a:avLst/>
          </a:prstGeom>
        </p:spPr>
      </p:pic>
      <p:pic>
        <p:nvPicPr>
          <p:cNvPr id="179" name="Picture 178">
            <a:extLst>
              <a:ext uri="{FF2B5EF4-FFF2-40B4-BE49-F238E27FC236}">
                <a16:creationId xmlns:a16="http://schemas.microsoft.com/office/drawing/2014/main" id="{F33E84C2-993C-4CC4-A7F2-B86583CF759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1360" b="7109"/>
          <a:stretch/>
        </p:blipFill>
        <p:spPr>
          <a:xfrm>
            <a:off x="3046753" y="4258169"/>
            <a:ext cx="366512" cy="422157"/>
          </a:xfrm>
          <a:prstGeom prst="rect">
            <a:avLst/>
          </a:prstGeom>
        </p:spPr>
      </p:pic>
      <p:pic>
        <p:nvPicPr>
          <p:cNvPr id="180" name="Picture 179">
            <a:extLst>
              <a:ext uri="{FF2B5EF4-FFF2-40B4-BE49-F238E27FC236}">
                <a16:creationId xmlns:a16="http://schemas.microsoft.com/office/drawing/2014/main" id="{6B088474-6A71-4434-AFAE-2F5A9E6870B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1360" b="7109"/>
          <a:stretch/>
        </p:blipFill>
        <p:spPr>
          <a:xfrm>
            <a:off x="3382409" y="4258168"/>
            <a:ext cx="366512" cy="422157"/>
          </a:xfrm>
          <a:prstGeom prst="rect">
            <a:avLst/>
          </a:prstGeom>
        </p:spPr>
      </p:pic>
      <p:pic>
        <p:nvPicPr>
          <p:cNvPr id="181" name="Picture 180">
            <a:extLst>
              <a:ext uri="{FF2B5EF4-FFF2-40B4-BE49-F238E27FC236}">
                <a16:creationId xmlns:a16="http://schemas.microsoft.com/office/drawing/2014/main" id="{89CAE820-4669-4A2E-AD3A-4DF903657DB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1360" b="7109"/>
          <a:stretch/>
        </p:blipFill>
        <p:spPr>
          <a:xfrm>
            <a:off x="1357230" y="4882149"/>
            <a:ext cx="366512" cy="422157"/>
          </a:xfrm>
          <a:prstGeom prst="rect">
            <a:avLst/>
          </a:prstGeom>
        </p:spPr>
      </p:pic>
      <p:pic>
        <p:nvPicPr>
          <p:cNvPr id="182" name="Picture 181">
            <a:extLst>
              <a:ext uri="{FF2B5EF4-FFF2-40B4-BE49-F238E27FC236}">
                <a16:creationId xmlns:a16="http://schemas.microsoft.com/office/drawing/2014/main" id="{671DA91B-F6FB-4C1F-B3A2-8776695D77C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1687741" y="4882147"/>
            <a:ext cx="366512" cy="422157"/>
          </a:xfrm>
          <a:prstGeom prst="rect">
            <a:avLst/>
          </a:prstGeom>
        </p:spPr>
      </p:pic>
      <p:pic>
        <p:nvPicPr>
          <p:cNvPr id="183" name="Picture 182">
            <a:extLst>
              <a:ext uri="{FF2B5EF4-FFF2-40B4-BE49-F238E27FC236}">
                <a16:creationId xmlns:a16="http://schemas.microsoft.com/office/drawing/2014/main" id="{6CDEA160-51A2-430F-8E6D-CD9D6FCE107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1360" b="7109"/>
          <a:stretch/>
        </p:blipFill>
        <p:spPr>
          <a:xfrm>
            <a:off x="1687741" y="4882147"/>
            <a:ext cx="366512" cy="422157"/>
          </a:xfrm>
          <a:prstGeom prst="rect">
            <a:avLst/>
          </a:prstGeom>
        </p:spPr>
      </p:pic>
      <p:pic>
        <p:nvPicPr>
          <p:cNvPr id="184" name="Picture 183">
            <a:extLst>
              <a:ext uri="{FF2B5EF4-FFF2-40B4-BE49-F238E27FC236}">
                <a16:creationId xmlns:a16="http://schemas.microsoft.com/office/drawing/2014/main" id="{E3262EEF-E1C5-46BE-9635-3267BAA3F4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2027658" y="4882145"/>
            <a:ext cx="366512" cy="422157"/>
          </a:xfrm>
          <a:prstGeom prst="rect">
            <a:avLst/>
          </a:prstGeom>
        </p:spPr>
      </p:pic>
      <p:pic>
        <p:nvPicPr>
          <p:cNvPr id="185" name="Picture 184">
            <a:extLst>
              <a:ext uri="{FF2B5EF4-FFF2-40B4-BE49-F238E27FC236}">
                <a16:creationId xmlns:a16="http://schemas.microsoft.com/office/drawing/2014/main" id="{08C694C2-5323-4901-9CCB-7DA006FE71F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1360" b="7109"/>
          <a:stretch/>
        </p:blipFill>
        <p:spPr>
          <a:xfrm>
            <a:off x="2027658" y="4882145"/>
            <a:ext cx="366512" cy="422157"/>
          </a:xfrm>
          <a:prstGeom prst="rect">
            <a:avLst/>
          </a:prstGeom>
        </p:spPr>
      </p:pic>
      <p:pic>
        <p:nvPicPr>
          <p:cNvPr id="186" name="Picture 185">
            <a:extLst>
              <a:ext uri="{FF2B5EF4-FFF2-40B4-BE49-F238E27FC236}">
                <a16:creationId xmlns:a16="http://schemas.microsoft.com/office/drawing/2014/main" id="{3CC6688B-145F-441D-AF24-7864DE67C7F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1360" b="7109"/>
          <a:stretch/>
        </p:blipFill>
        <p:spPr>
          <a:xfrm>
            <a:off x="1350872" y="5304310"/>
            <a:ext cx="366512" cy="422157"/>
          </a:xfrm>
          <a:prstGeom prst="rect">
            <a:avLst/>
          </a:prstGeom>
        </p:spPr>
      </p:pic>
      <p:pic>
        <p:nvPicPr>
          <p:cNvPr id="187" name="Picture 186">
            <a:extLst>
              <a:ext uri="{FF2B5EF4-FFF2-40B4-BE49-F238E27FC236}">
                <a16:creationId xmlns:a16="http://schemas.microsoft.com/office/drawing/2014/main" id="{AC5E13F1-D8DB-4074-B737-9F1C3991B4D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1360" b="7109"/>
          <a:stretch/>
        </p:blipFill>
        <p:spPr>
          <a:xfrm>
            <a:off x="1681383" y="5304308"/>
            <a:ext cx="366512" cy="422157"/>
          </a:xfrm>
          <a:prstGeom prst="rect">
            <a:avLst/>
          </a:prstGeom>
        </p:spPr>
      </p:pic>
      <p:pic>
        <p:nvPicPr>
          <p:cNvPr id="188" name="Picture 187">
            <a:extLst>
              <a:ext uri="{FF2B5EF4-FFF2-40B4-BE49-F238E27FC236}">
                <a16:creationId xmlns:a16="http://schemas.microsoft.com/office/drawing/2014/main" id="{2E5833CB-D8F9-44BD-AD04-B72C5679C16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60" b="7109"/>
          <a:stretch/>
        </p:blipFill>
        <p:spPr>
          <a:xfrm>
            <a:off x="2021300" y="5304306"/>
            <a:ext cx="366512" cy="422157"/>
          </a:xfrm>
          <a:prstGeom prst="rect">
            <a:avLst/>
          </a:prstGeom>
        </p:spPr>
      </p:pic>
      <p:pic>
        <p:nvPicPr>
          <p:cNvPr id="189" name="Picture 188">
            <a:extLst>
              <a:ext uri="{FF2B5EF4-FFF2-40B4-BE49-F238E27FC236}">
                <a16:creationId xmlns:a16="http://schemas.microsoft.com/office/drawing/2014/main" id="{FC71C04A-E1BC-4FDA-9DF0-223C2ED1EDA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1360" b="7109"/>
          <a:stretch/>
        </p:blipFill>
        <p:spPr>
          <a:xfrm>
            <a:off x="2021300" y="5304306"/>
            <a:ext cx="366512" cy="422157"/>
          </a:xfrm>
          <a:prstGeom prst="rect">
            <a:avLst/>
          </a:prstGeom>
        </p:spPr>
      </p:pic>
      <p:pic>
        <p:nvPicPr>
          <p:cNvPr id="190" name="Picture 189">
            <a:extLst>
              <a:ext uri="{FF2B5EF4-FFF2-40B4-BE49-F238E27FC236}">
                <a16:creationId xmlns:a16="http://schemas.microsoft.com/office/drawing/2014/main" id="{72830E2C-7E69-439B-BAED-5C852F40129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1360" b="7109"/>
          <a:stretch/>
        </p:blipFill>
        <p:spPr>
          <a:xfrm>
            <a:off x="2717458" y="4882144"/>
            <a:ext cx="366512" cy="422157"/>
          </a:xfrm>
          <a:prstGeom prst="rect">
            <a:avLst/>
          </a:prstGeom>
        </p:spPr>
      </p:pic>
      <p:pic>
        <p:nvPicPr>
          <p:cNvPr id="191" name="Picture 190">
            <a:extLst>
              <a:ext uri="{FF2B5EF4-FFF2-40B4-BE49-F238E27FC236}">
                <a16:creationId xmlns:a16="http://schemas.microsoft.com/office/drawing/2014/main" id="{BA2E4CCD-D34D-4C27-9A97-51BE71CB800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1360" b="7109"/>
          <a:stretch/>
        </p:blipFill>
        <p:spPr>
          <a:xfrm>
            <a:off x="3053613" y="4882139"/>
            <a:ext cx="366512" cy="422157"/>
          </a:xfrm>
          <a:prstGeom prst="rect">
            <a:avLst/>
          </a:prstGeom>
        </p:spPr>
      </p:pic>
      <p:pic>
        <p:nvPicPr>
          <p:cNvPr id="192" name="Picture 191">
            <a:extLst>
              <a:ext uri="{FF2B5EF4-FFF2-40B4-BE49-F238E27FC236}">
                <a16:creationId xmlns:a16="http://schemas.microsoft.com/office/drawing/2014/main" id="{FD5167C4-6B07-4E0B-8442-F82F56FD5A1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1360" b="7109"/>
          <a:stretch/>
        </p:blipFill>
        <p:spPr>
          <a:xfrm>
            <a:off x="3389269" y="4882134"/>
            <a:ext cx="366512" cy="422157"/>
          </a:xfrm>
          <a:prstGeom prst="rect">
            <a:avLst/>
          </a:prstGeom>
        </p:spPr>
      </p:pic>
      <p:pic>
        <p:nvPicPr>
          <p:cNvPr id="193" name="Picture 192">
            <a:extLst>
              <a:ext uri="{FF2B5EF4-FFF2-40B4-BE49-F238E27FC236}">
                <a16:creationId xmlns:a16="http://schemas.microsoft.com/office/drawing/2014/main" id="{72D8A956-44E1-4201-950F-B3773E24006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1360" b="7109"/>
          <a:stretch/>
        </p:blipFill>
        <p:spPr>
          <a:xfrm>
            <a:off x="2716075" y="5305018"/>
            <a:ext cx="366512" cy="422157"/>
          </a:xfrm>
          <a:prstGeom prst="rect">
            <a:avLst/>
          </a:prstGeom>
        </p:spPr>
      </p:pic>
      <p:pic>
        <p:nvPicPr>
          <p:cNvPr id="194" name="Picture 193">
            <a:extLst>
              <a:ext uri="{FF2B5EF4-FFF2-40B4-BE49-F238E27FC236}">
                <a16:creationId xmlns:a16="http://schemas.microsoft.com/office/drawing/2014/main" id="{1D78CBC2-29D3-4C56-9EC6-82885BA2572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1360" b="7109"/>
          <a:stretch/>
        </p:blipFill>
        <p:spPr>
          <a:xfrm>
            <a:off x="3052230" y="5305013"/>
            <a:ext cx="366512" cy="422157"/>
          </a:xfrm>
          <a:prstGeom prst="rect">
            <a:avLst/>
          </a:prstGeom>
        </p:spPr>
      </p:pic>
      <p:pic>
        <p:nvPicPr>
          <p:cNvPr id="195" name="Picture 194">
            <a:extLst>
              <a:ext uri="{FF2B5EF4-FFF2-40B4-BE49-F238E27FC236}">
                <a16:creationId xmlns:a16="http://schemas.microsoft.com/office/drawing/2014/main" id="{FADF2453-4DE5-4E50-9AA7-63AA23F392C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1360" b="7109"/>
          <a:stretch/>
        </p:blipFill>
        <p:spPr>
          <a:xfrm>
            <a:off x="3387886" y="5305008"/>
            <a:ext cx="366512" cy="422157"/>
          </a:xfrm>
          <a:prstGeom prst="rect">
            <a:avLst/>
          </a:prstGeom>
        </p:spPr>
      </p:pic>
      <p:sp>
        <p:nvSpPr>
          <p:cNvPr id="196" name="TextBox 195">
            <a:extLst>
              <a:ext uri="{FF2B5EF4-FFF2-40B4-BE49-F238E27FC236}">
                <a16:creationId xmlns:a16="http://schemas.microsoft.com/office/drawing/2014/main" id="{815F5D35-84CF-46FF-97B7-A92BC5B49341}"/>
              </a:ext>
            </a:extLst>
          </p:cNvPr>
          <p:cNvSpPr txBox="1"/>
          <p:nvPr/>
        </p:nvSpPr>
        <p:spPr>
          <a:xfrm>
            <a:off x="7564358" y="4412389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41BDB06C-10A3-4605-A404-C88CF722BF83}"/>
              </a:ext>
            </a:extLst>
          </p:cNvPr>
          <p:cNvSpPr txBox="1"/>
          <p:nvPr/>
        </p:nvSpPr>
        <p:spPr>
          <a:xfrm>
            <a:off x="6743112" y="4428550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3C5364C4-FC6E-4EED-9604-E1410957413D}"/>
              </a:ext>
            </a:extLst>
          </p:cNvPr>
          <p:cNvSpPr txBox="1"/>
          <p:nvPr/>
        </p:nvSpPr>
        <p:spPr>
          <a:xfrm>
            <a:off x="6724776" y="3694603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9" name="Rectangle 198">
                <a:extLst>
                  <a:ext uri="{FF2B5EF4-FFF2-40B4-BE49-F238E27FC236}">
                    <a16:creationId xmlns:a16="http://schemas.microsoft.com/office/drawing/2014/main" id="{CC2163F7-4047-4362-9980-A396D25A93EF}"/>
                  </a:ext>
                </a:extLst>
              </p:cNvPr>
              <p:cNvSpPr/>
              <p:nvPr/>
            </p:nvSpPr>
            <p:spPr>
              <a:xfrm>
                <a:off x="3657249" y="5161674"/>
                <a:ext cx="595768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      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=       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99" name="Rectangle 198">
                <a:extLst>
                  <a:ext uri="{FF2B5EF4-FFF2-40B4-BE49-F238E27FC236}">
                    <a16:creationId xmlns:a16="http://schemas.microsoft.com/office/drawing/2014/main" id="{CC2163F7-4047-4362-9980-A396D25A93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249" y="5161674"/>
                <a:ext cx="5957684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0" name="Rectangle 199">
            <a:extLst>
              <a:ext uri="{FF2B5EF4-FFF2-40B4-BE49-F238E27FC236}">
                <a16:creationId xmlns:a16="http://schemas.microsoft.com/office/drawing/2014/main" id="{AB13C4B6-1394-4BEA-A336-EE2E987F60C5}"/>
              </a:ext>
            </a:extLst>
          </p:cNvPr>
          <p:cNvSpPr/>
          <p:nvPr/>
        </p:nvSpPr>
        <p:spPr>
          <a:xfrm>
            <a:off x="5888959" y="5178061"/>
            <a:ext cx="519534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D1E4C75E-F9CF-43F5-921A-832139AE4BD6}"/>
              </a:ext>
            </a:extLst>
          </p:cNvPr>
          <p:cNvSpPr/>
          <p:nvPr/>
        </p:nvSpPr>
        <p:spPr>
          <a:xfrm>
            <a:off x="4862174" y="5178061"/>
            <a:ext cx="519534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18EA1AF7-17DB-4A96-A035-A51C6B5277C2}"/>
              </a:ext>
            </a:extLst>
          </p:cNvPr>
          <p:cNvSpPr/>
          <p:nvPr/>
        </p:nvSpPr>
        <p:spPr>
          <a:xfrm>
            <a:off x="6869073" y="5178061"/>
            <a:ext cx="519534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D1A2A095-3389-4C01-8B3D-9511D95FDF1A}"/>
              </a:ext>
            </a:extLst>
          </p:cNvPr>
          <p:cNvSpPr txBox="1"/>
          <p:nvPr/>
        </p:nvSpPr>
        <p:spPr>
          <a:xfrm>
            <a:off x="4838693" y="5154487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CC54D382-FE0A-4533-BD8F-59E29CDDD82A}"/>
              </a:ext>
            </a:extLst>
          </p:cNvPr>
          <p:cNvSpPr txBox="1"/>
          <p:nvPr/>
        </p:nvSpPr>
        <p:spPr>
          <a:xfrm>
            <a:off x="3879641" y="5154486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6A7FF357-45C9-461A-A4BE-D16E756A90B4}"/>
              </a:ext>
            </a:extLst>
          </p:cNvPr>
          <p:cNvSpPr txBox="1"/>
          <p:nvPr/>
        </p:nvSpPr>
        <p:spPr>
          <a:xfrm>
            <a:off x="6808434" y="5139447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117196F5-72C4-4EAF-A797-78022A401E82}"/>
              </a:ext>
            </a:extLst>
          </p:cNvPr>
          <p:cNvSpPr/>
          <p:nvPr/>
        </p:nvSpPr>
        <p:spPr>
          <a:xfrm>
            <a:off x="3893788" y="5178061"/>
            <a:ext cx="519534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F55E4799-BDF8-470A-91CE-4260B4B715D5}"/>
              </a:ext>
            </a:extLst>
          </p:cNvPr>
          <p:cNvSpPr/>
          <p:nvPr/>
        </p:nvSpPr>
        <p:spPr>
          <a:xfrm>
            <a:off x="7729261" y="5178061"/>
            <a:ext cx="519534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CE0F0BD3-1D7D-4BB1-9423-75098DF70B99}"/>
              </a:ext>
            </a:extLst>
          </p:cNvPr>
          <p:cNvSpPr txBox="1"/>
          <p:nvPr/>
        </p:nvSpPr>
        <p:spPr>
          <a:xfrm>
            <a:off x="5849382" y="5165069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5A7CA6C8-AF07-496D-A611-4547317DB856}"/>
              </a:ext>
            </a:extLst>
          </p:cNvPr>
          <p:cNvSpPr txBox="1"/>
          <p:nvPr/>
        </p:nvSpPr>
        <p:spPr>
          <a:xfrm>
            <a:off x="7683094" y="5161674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113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81481E-6 L 0.43907 -0.39422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44" y="-19722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81481E-6 L 0.43907 -0.39422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44" y="-19722"/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81481E-6 L 0.43906 -0.39422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44" y="-19722"/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7.40741E-7 L 0.43907 -0.39421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44" y="-19722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7.40741E-7 L 0.43906 -0.39421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44" y="-19722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7.40741E-7 L 0.43906 -0.39421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44" y="-19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7037E-6 L 0.39948 -0.39121 " pathEditMode="relative" rAng="0" ptsTypes="AA">
                                      <p:cBhvr>
                                        <p:cTn id="152" dur="2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65" y="-19560"/>
                                    </p:animMotion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7037E-6 L 0.40035 -0.39005 " pathEditMode="relative" rAng="0" ptsTypes="AA">
                                      <p:cBhvr>
                                        <p:cTn id="156" dur="2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17" y="-19514"/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6 L 0.40087 -0.39074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35" y="-19537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7037E-7 L 0.39983 -0.39051 " pathEditMode="relative" rAng="0" ptsTypes="AA">
                                      <p:cBhvr>
                                        <p:cTn id="164" dur="2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83" y="-19537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7037E-7 L 0.40105 -0.39051 " pathEditMode="relative" rAng="0" ptsTypes="AA">
                                      <p:cBhvr>
                                        <p:cTn id="168" dur="2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52" y="-19537"/>
                                    </p:animMotion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7037E-7 L 0.40087 -0.39051 " pathEditMode="relative" rAng="0" ptsTypes="AA">
                                      <p:cBhvr>
                                        <p:cTn id="172" dur="2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35" y="-19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59259E-6 L 0.43907 -0.42129 " pathEditMode="relative" rAng="0" ptsTypes="AA">
                                      <p:cBhvr>
                                        <p:cTn id="178" dur="2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44" y="-21065"/>
                                    </p:animMotion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59259E-6 L 0.43907 -0.42129 " pathEditMode="relative" rAng="0" ptsTypes="AA">
                                      <p:cBhvr>
                                        <p:cTn id="182" dur="2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44" y="-21065"/>
                                    </p:animMotion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9259E-6 L 0.43906 -0.42129 " pathEditMode="relative" rAng="0" ptsTypes="AA">
                                      <p:cBhvr>
                                        <p:cTn id="186" dur="2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44" y="-21065"/>
                                    </p:animMotion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33333E-6 L 0.43906 -0.4213 " pathEditMode="relative" rAng="0" ptsTypes="AA">
                                      <p:cBhvr>
                                        <p:cTn id="190" dur="2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44" y="-21065"/>
                                    </p:animMotion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33333E-6 L 0.43906 -0.4213 " pathEditMode="relative" rAng="0" ptsTypes="AA">
                                      <p:cBhvr>
                                        <p:cTn id="194" dur="2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44" y="-21065"/>
                                    </p:animMotion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33333E-6 L 0.43906 -0.4213 " pathEditMode="relative" rAng="0" ptsTypes="AA">
                                      <p:cBhvr>
                                        <p:cTn id="198" dur="2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44" y="-2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59259E-6 L 0.3993 -0.4199 " pathEditMode="relative" rAng="0" ptsTypes="AA">
                                      <p:cBhvr>
                                        <p:cTn id="204" dur="2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65" y="-20995"/>
                                    </p:animMotion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59259E-6 L 0.39931 -0.4199 " pathEditMode="relative" rAng="0" ptsTypes="AA">
                                      <p:cBhvr>
                                        <p:cTn id="208" dur="2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65" y="-20995"/>
                                    </p:animMotion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59259E-6 L 0.39931 -0.4199 " pathEditMode="relative" rAng="0" ptsTypes="AA">
                                      <p:cBhvr>
                                        <p:cTn id="212" dur="2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65" y="-20995"/>
                                    </p:animMotion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85185E-6 L 0.39931 -0.41991 " pathEditMode="relative" rAng="0" ptsTypes="AA">
                                      <p:cBhvr>
                                        <p:cTn id="216" dur="2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65" y="-20995"/>
                                    </p:animMotion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85185E-6 L 0.39931 -0.41991 " pathEditMode="relative" rAng="0" ptsTypes="AA">
                                      <p:cBhvr>
                                        <p:cTn id="220" dur="2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65" y="-20995"/>
                                    </p:animMotion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85185E-6 L 0.39931 -0.41991 " pathEditMode="relative" rAng="0" ptsTypes="AA">
                                      <p:cBhvr>
                                        <p:cTn id="224" dur="2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65" y="-20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3" grpId="0"/>
      <p:bldP spid="134" grpId="0"/>
      <p:bldP spid="139" grpId="0"/>
      <p:bldP spid="140" grpId="0"/>
      <p:bldP spid="141" grpId="0"/>
      <p:bldP spid="143" grpId="0"/>
      <p:bldP spid="143" grpId="1"/>
      <p:bldP spid="143" grpId="2"/>
      <p:bldP spid="168" grpId="0"/>
      <p:bldP spid="196" grpId="0"/>
      <p:bldP spid="197" grpId="0"/>
      <p:bldP spid="198" grpId="0"/>
      <p:bldP spid="199" grpId="0"/>
      <p:bldP spid="200" grpId="0" animBg="1"/>
      <p:bldP spid="201" grpId="0" animBg="1"/>
      <p:bldP spid="202" grpId="0" animBg="1"/>
      <p:bldP spid="203" grpId="0"/>
      <p:bldP spid="204" grpId="0"/>
      <p:bldP spid="205" grpId="0"/>
      <p:bldP spid="206" grpId="0" animBg="1"/>
      <p:bldP spid="207" grpId="0" animBg="1"/>
      <p:bldP spid="208" grpId="0"/>
      <p:bldP spid="20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87909" y="587857"/>
            <a:ext cx="73681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multiplications are shown by these arrays?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7C7399B4-05E9-45A9-8211-1ADAEEAA4D92}"/>
                  </a:ext>
                </a:extLst>
              </p:cNvPr>
              <p:cNvSpPr/>
              <p:nvPr/>
            </p:nvSpPr>
            <p:spPr>
              <a:xfrm>
                <a:off x="1326714" y="3013412"/>
                <a:ext cx="260840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7C7399B4-05E9-45A9-8211-1ADAEEAA4D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714" y="3013412"/>
                <a:ext cx="2608406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Rectangle 128">
            <a:extLst>
              <a:ext uri="{FF2B5EF4-FFF2-40B4-BE49-F238E27FC236}">
                <a16:creationId xmlns:a16="http://schemas.microsoft.com/office/drawing/2014/main" id="{D56B7674-68E4-4FA2-9030-25A44B584F6F}"/>
              </a:ext>
            </a:extLst>
          </p:cNvPr>
          <p:cNvSpPr/>
          <p:nvPr/>
        </p:nvSpPr>
        <p:spPr>
          <a:xfrm>
            <a:off x="2516891" y="3038095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4ACF8429-329A-4E3D-AA4A-94896C1E208C}"/>
              </a:ext>
            </a:extLst>
          </p:cNvPr>
          <p:cNvSpPr/>
          <p:nvPr/>
        </p:nvSpPr>
        <p:spPr>
          <a:xfrm>
            <a:off x="1311967" y="3038095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060F29D8-0D8F-46AE-A330-6884D872EC52}"/>
              </a:ext>
            </a:extLst>
          </p:cNvPr>
          <p:cNvSpPr/>
          <p:nvPr/>
        </p:nvSpPr>
        <p:spPr>
          <a:xfrm>
            <a:off x="3745044" y="3038095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D75E6052-4FCF-4560-AF3B-920B5A8157E7}"/>
              </a:ext>
            </a:extLst>
          </p:cNvPr>
          <p:cNvSpPr txBox="1"/>
          <p:nvPr/>
        </p:nvSpPr>
        <p:spPr>
          <a:xfrm>
            <a:off x="2570246" y="3018788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6C39ADB-6A64-46EC-A97F-A4E0E7F1C9A0}"/>
              </a:ext>
            </a:extLst>
          </p:cNvPr>
          <p:cNvSpPr txBox="1"/>
          <p:nvPr/>
        </p:nvSpPr>
        <p:spPr>
          <a:xfrm>
            <a:off x="1371161" y="3018788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83BE85D1-E28D-46A7-9730-759546BF8242}"/>
              </a:ext>
            </a:extLst>
          </p:cNvPr>
          <p:cNvSpPr txBox="1"/>
          <p:nvPr/>
        </p:nvSpPr>
        <p:spPr>
          <a:xfrm>
            <a:off x="3793694" y="3018788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B3BF8AAA-82EA-4A56-A725-089F537ECB61}"/>
                  </a:ext>
                </a:extLst>
              </p:cNvPr>
              <p:cNvSpPr/>
              <p:nvPr/>
            </p:nvSpPr>
            <p:spPr>
              <a:xfrm>
                <a:off x="4851303" y="3019720"/>
                <a:ext cx="260840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B3BF8AAA-82EA-4A56-A725-089F537ECB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303" y="3019720"/>
                <a:ext cx="2608406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6" name="Rectangle 135">
            <a:extLst>
              <a:ext uri="{FF2B5EF4-FFF2-40B4-BE49-F238E27FC236}">
                <a16:creationId xmlns:a16="http://schemas.microsoft.com/office/drawing/2014/main" id="{2B5288EC-2F31-488D-85B7-1B834744C8ED}"/>
              </a:ext>
            </a:extLst>
          </p:cNvPr>
          <p:cNvSpPr/>
          <p:nvPr/>
        </p:nvSpPr>
        <p:spPr>
          <a:xfrm>
            <a:off x="6041480" y="3044403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D6D7B1AF-9D98-4A89-AAAB-C3F236FEC937}"/>
              </a:ext>
            </a:extLst>
          </p:cNvPr>
          <p:cNvSpPr/>
          <p:nvPr/>
        </p:nvSpPr>
        <p:spPr>
          <a:xfrm>
            <a:off x="4836556" y="3044403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B70BA188-D474-4001-91A2-400A04DE7370}"/>
              </a:ext>
            </a:extLst>
          </p:cNvPr>
          <p:cNvSpPr/>
          <p:nvPr/>
        </p:nvSpPr>
        <p:spPr>
          <a:xfrm>
            <a:off x="7269633" y="3044403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F38047B1-4DA8-4E98-9FDF-EB068300A730}"/>
              </a:ext>
            </a:extLst>
          </p:cNvPr>
          <p:cNvSpPr txBox="1"/>
          <p:nvPr/>
        </p:nvSpPr>
        <p:spPr>
          <a:xfrm>
            <a:off x="6094835" y="3025096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1915598C-1767-4799-A471-AB9994552C8B}"/>
              </a:ext>
            </a:extLst>
          </p:cNvPr>
          <p:cNvSpPr txBox="1"/>
          <p:nvPr/>
        </p:nvSpPr>
        <p:spPr>
          <a:xfrm>
            <a:off x="4890072" y="3025096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0527D672-5ACA-4DEA-A2A1-F5E952479FDD}"/>
              </a:ext>
            </a:extLst>
          </p:cNvPr>
          <p:cNvSpPr txBox="1"/>
          <p:nvPr/>
        </p:nvSpPr>
        <p:spPr>
          <a:xfrm>
            <a:off x="7323963" y="3025096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48</a:t>
            </a:r>
          </a:p>
        </p:txBody>
      </p:sp>
      <p:pic>
        <p:nvPicPr>
          <p:cNvPr id="142" name="Picture 141">
            <a:extLst>
              <a:ext uri="{FF2B5EF4-FFF2-40B4-BE49-F238E27FC236}">
                <a16:creationId xmlns:a16="http://schemas.microsoft.com/office/drawing/2014/main" id="{9B478E6E-51A4-4E31-BD55-2377574C648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04258" y="1734840"/>
            <a:ext cx="747045" cy="747045"/>
          </a:xfrm>
          <a:prstGeom prst="rect">
            <a:avLst/>
          </a:prstGeom>
        </p:spPr>
      </p:pic>
      <p:sp>
        <p:nvSpPr>
          <p:cNvPr id="143" name="TextBox 142">
            <a:extLst>
              <a:ext uri="{FF2B5EF4-FFF2-40B4-BE49-F238E27FC236}">
                <a16:creationId xmlns:a16="http://schemas.microsoft.com/office/drawing/2014/main" id="{6116A697-1297-4F87-9836-D5E061F2ADCD}"/>
              </a:ext>
            </a:extLst>
          </p:cNvPr>
          <p:cNvSpPr txBox="1"/>
          <p:nvPr/>
        </p:nvSpPr>
        <p:spPr>
          <a:xfrm>
            <a:off x="3560945" y="2386368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8" name="TextBox 167">
                <a:extLst>
                  <a:ext uri="{FF2B5EF4-FFF2-40B4-BE49-F238E27FC236}">
                    <a16:creationId xmlns:a16="http://schemas.microsoft.com/office/drawing/2014/main" id="{9CAE9135-F139-453C-B784-A46301210AD7}"/>
                  </a:ext>
                </a:extLst>
              </p:cNvPr>
              <p:cNvSpPr txBox="1"/>
              <p:nvPr/>
            </p:nvSpPr>
            <p:spPr>
              <a:xfrm>
                <a:off x="3541014" y="3802135"/>
                <a:ext cx="4947199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There are </a:t>
                </a:r>
                <a:r>
                  <a:rPr kumimoji="0" lang="en-GB" sz="2400" b="0" i="0" u="sng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	</a:t>
                </a:r>
                <a:r>
                  <a:rPr kumimoji="0" lang="en-GB" sz="2400" b="0" i="0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groups of </a:t>
                </a:r>
                <a:r>
                  <a:rPr kumimoji="0" lang="en-GB" sz="2400" b="0" i="0" u="sng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	</a:t>
                </a:r>
                <a:endParaRPr lang="en-GB" sz="24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4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There</a:t>
                </a:r>
                <a:r>
                  <a:rPr kumimoji="0" lang="en-GB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are </a:t>
                </a:r>
                <a:r>
                  <a:rPr kumimoji="0" lang="en-GB" sz="2400" b="0" i="0" u="sng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	</a:t>
                </a:r>
                <a:r>
                  <a:rPr kumimoji="0" lang="en-GB" sz="2400" b="0" i="0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  <a:r>
                  <a:rPr kumimoji="0" lang="en-GB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groups of </a:t>
                </a:r>
                <a:r>
                  <a:rPr kumimoji="0" lang="en-GB" sz="2400" b="0" i="0" u="sng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	 </a:t>
                </a:r>
                <a14:m>
                  <m:oMath xmlns:m="http://schemas.openxmlformats.org/officeDocument/2006/math">
                    <m:r>
                      <a:rPr kumimoji="0" lang="en-GB" sz="2400" b="0" i="1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kumimoji="0" lang="en-GB" sz="2400" b="0" i="0" u="sng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		</a:t>
                </a:r>
                <a:endParaRPr kumimoji="0" lang="en-GB" sz="2400" b="0" i="0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68" name="TextBox 167">
                <a:extLst>
                  <a:ext uri="{FF2B5EF4-FFF2-40B4-BE49-F238E27FC236}">
                    <a16:creationId xmlns:a16="http://schemas.microsoft.com/office/drawing/2014/main" id="{9CAE9135-F139-453C-B784-A46301210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1014" y="3802135"/>
                <a:ext cx="4947199" cy="1569660"/>
              </a:xfrm>
              <a:prstGeom prst="rect">
                <a:avLst/>
              </a:prstGeom>
              <a:blipFill>
                <a:blip r:embed="rId8"/>
                <a:stretch>
                  <a:fillRect l="-1973" t="-31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6" name="TextBox 195">
            <a:extLst>
              <a:ext uri="{FF2B5EF4-FFF2-40B4-BE49-F238E27FC236}">
                <a16:creationId xmlns:a16="http://schemas.microsoft.com/office/drawing/2014/main" id="{815F5D35-84CF-46FF-97B7-A92BC5B49341}"/>
              </a:ext>
            </a:extLst>
          </p:cNvPr>
          <p:cNvSpPr txBox="1"/>
          <p:nvPr/>
        </p:nvSpPr>
        <p:spPr>
          <a:xfrm>
            <a:off x="7564358" y="4412389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41BDB06C-10A3-4605-A404-C88CF722BF83}"/>
              </a:ext>
            </a:extLst>
          </p:cNvPr>
          <p:cNvSpPr txBox="1"/>
          <p:nvPr/>
        </p:nvSpPr>
        <p:spPr>
          <a:xfrm>
            <a:off x="6743112" y="4428550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3C5364C4-FC6E-4EED-9604-E1410957413D}"/>
              </a:ext>
            </a:extLst>
          </p:cNvPr>
          <p:cNvSpPr txBox="1"/>
          <p:nvPr/>
        </p:nvSpPr>
        <p:spPr>
          <a:xfrm>
            <a:off x="4878234" y="3704100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9" name="Rectangle 198">
                <a:extLst>
                  <a:ext uri="{FF2B5EF4-FFF2-40B4-BE49-F238E27FC236}">
                    <a16:creationId xmlns:a16="http://schemas.microsoft.com/office/drawing/2014/main" id="{CC2163F7-4047-4362-9980-A396D25A93EF}"/>
                  </a:ext>
                </a:extLst>
              </p:cNvPr>
              <p:cNvSpPr/>
              <p:nvPr/>
            </p:nvSpPr>
            <p:spPr>
              <a:xfrm>
                <a:off x="3657249" y="5161674"/>
                <a:ext cx="595768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      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=       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99" name="Rectangle 198">
                <a:extLst>
                  <a:ext uri="{FF2B5EF4-FFF2-40B4-BE49-F238E27FC236}">
                    <a16:creationId xmlns:a16="http://schemas.microsoft.com/office/drawing/2014/main" id="{CC2163F7-4047-4362-9980-A396D25A93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249" y="5161674"/>
                <a:ext cx="5957684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0" name="Rectangle 199">
            <a:extLst>
              <a:ext uri="{FF2B5EF4-FFF2-40B4-BE49-F238E27FC236}">
                <a16:creationId xmlns:a16="http://schemas.microsoft.com/office/drawing/2014/main" id="{AB13C4B6-1394-4BEA-A336-EE2E987F60C5}"/>
              </a:ext>
            </a:extLst>
          </p:cNvPr>
          <p:cNvSpPr/>
          <p:nvPr/>
        </p:nvSpPr>
        <p:spPr>
          <a:xfrm>
            <a:off x="5888959" y="5178061"/>
            <a:ext cx="519534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D1E4C75E-F9CF-43F5-921A-832139AE4BD6}"/>
              </a:ext>
            </a:extLst>
          </p:cNvPr>
          <p:cNvSpPr/>
          <p:nvPr/>
        </p:nvSpPr>
        <p:spPr>
          <a:xfrm>
            <a:off x="4862174" y="5178061"/>
            <a:ext cx="519534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18EA1AF7-17DB-4A96-A035-A51C6B5277C2}"/>
              </a:ext>
            </a:extLst>
          </p:cNvPr>
          <p:cNvSpPr/>
          <p:nvPr/>
        </p:nvSpPr>
        <p:spPr>
          <a:xfrm>
            <a:off x="6869073" y="5178061"/>
            <a:ext cx="519534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D1A2A095-3389-4C01-8B3D-9511D95FDF1A}"/>
              </a:ext>
            </a:extLst>
          </p:cNvPr>
          <p:cNvSpPr txBox="1"/>
          <p:nvPr/>
        </p:nvSpPr>
        <p:spPr>
          <a:xfrm>
            <a:off x="4838693" y="5154487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CC54D382-FE0A-4533-BD8F-59E29CDDD82A}"/>
              </a:ext>
            </a:extLst>
          </p:cNvPr>
          <p:cNvSpPr txBox="1"/>
          <p:nvPr/>
        </p:nvSpPr>
        <p:spPr>
          <a:xfrm>
            <a:off x="3879641" y="5154486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6A7FF357-45C9-461A-A4BE-D16E756A90B4}"/>
              </a:ext>
            </a:extLst>
          </p:cNvPr>
          <p:cNvSpPr txBox="1"/>
          <p:nvPr/>
        </p:nvSpPr>
        <p:spPr>
          <a:xfrm>
            <a:off x="6808434" y="5139447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117196F5-72C4-4EAF-A797-78022A401E82}"/>
              </a:ext>
            </a:extLst>
          </p:cNvPr>
          <p:cNvSpPr/>
          <p:nvPr/>
        </p:nvSpPr>
        <p:spPr>
          <a:xfrm>
            <a:off x="3893788" y="5178061"/>
            <a:ext cx="519534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F55E4799-BDF8-470A-91CE-4260B4B715D5}"/>
              </a:ext>
            </a:extLst>
          </p:cNvPr>
          <p:cNvSpPr/>
          <p:nvPr/>
        </p:nvSpPr>
        <p:spPr>
          <a:xfrm>
            <a:off x="7729261" y="5178061"/>
            <a:ext cx="519534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CE0F0BD3-1D7D-4BB1-9423-75098DF70B99}"/>
              </a:ext>
            </a:extLst>
          </p:cNvPr>
          <p:cNvSpPr txBox="1"/>
          <p:nvPr/>
        </p:nvSpPr>
        <p:spPr>
          <a:xfrm>
            <a:off x="5849382" y="5165069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5A7CA6C8-AF07-496D-A611-4547317DB856}"/>
              </a:ext>
            </a:extLst>
          </p:cNvPr>
          <p:cNvSpPr txBox="1"/>
          <p:nvPr/>
        </p:nvSpPr>
        <p:spPr>
          <a:xfrm>
            <a:off x="7683094" y="5161674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5CA10ED-3FDD-4727-88B1-84BBB019CEFC}"/>
              </a:ext>
            </a:extLst>
          </p:cNvPr>
          <p:cNvSpPr/>
          <p:nvPr/>
        </p:nvSpPr>
        <p:spPr>
          <a:xfrm>
            <a:off x="2314708" y="1732951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0" name="Oval 209">
            <a:extLst>
              <a:ext uri="{FF2B5EF4-FFF2-40B4-BE49-F238E27FC236}">
                <a16:creationId xmlns:a16="http://schemas.microsoft.com/office/drawing/2014/main" id="{52E8C371-65B0-41CF-9402-FF3C1F9EFCFB}"/>
              </a:ext>
            </a:extLst>
          </p:cNvPr>
          <p:cNvSpPr/>
          <p:nvPr/>
        </p:nvSpPr>
        <p:spPr>
          <a:xfrm>
            <a:off x="2582968" y="1732951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81795984-E70B-4E3F-8153-2860A5E64E54}"/>
              </a:ext>
            </a:extLst>
          </p:cNvPr>
          <p:cNvSpPr/>
          <p:nvPr/>
        </p:nvSpPr>
        <p:spPr>
          <a:xfrm>
            <a:off x="2851228" y="1732951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2" name="Oval 211">
            <a:extLst>
              <a:ext uri="{FF2B5EF4-FFF2-40B4-BE49-F238E27FC236}">
                <a16:creationId xmlns:a16="http://schemas.microsoft.com/office/drawing/2014/main" id="{D07A9653-5A7A-47CF-A776-4E67FD80017B}"/>
              </a:ext>
            </a:extLst>
          </p:cNvPr>
          <p:cNvSpPr/>
          <p:nvPr/>
        </p:nvSpPr>
        <p:spPr>
          <a:xfrm>
            <a:off x="3119488" y="1732951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3" name="Oval 212">
            <a:extLst>
              <a:ext uri="{FF2B5EF4-FFF2-40B4-BE49-F238E27FC236}">
                <a16:creationId xmlns:a16="http://schemas.microsoft.com/office/drawing/2014/main" id="{107CA5A0-D302-413C-854D-3FBC61ECEDEB}"/>
              </a:ext>
            </a:extLst>
          </p:cNvPr>
          <p:cNvSpPr/>
          <p:nvPr/>
        </p:nvSpPr>
        <p:spPr>
          <a:xfrm>
            <a:off x="2314708" y="2003116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4" name="Oval 213">
            <a:extLst>
              <a:ext uri="{FF2B5EF4-FFF2-40B4-BE49-F238E27FC236}">
                <a16:creationId xmlns:a16="http://schemas.microsoft.com/office/drawing/2014/main" id="{D8F8298D-2458-4CF6-AC79-6E6738F58ED1}"/>
              </a:ext>
            </a:extLst>
          </p:cNvPr>
          <p:cNvSpPr/>
          <p:nvPr/>
        </p:nvSpPr>
        <p:spPr>
          <a:xfrm>
            <a:off x="2582968" y="2003116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" name="Oval 214">
            <a:extLst>
              <a:ext uri="{FF2B5EF4-FFF2-40B4-BE49-F238E27FC236}">
                <a16:creationId xmlns:a16="http://schemas.microsoft.com/office/drawing/2014/main" id="{28B08D40-4FFC-4D5E-9938-EE8328CA3E77}"/>
              </a:ext>
            </a:extLst>
          </p:cNvPr>
          <p:cNvSpPr/>
          <p:nvPr/>
        </p:nvSpPr>
        <p:spPr>
          <a:xfrm>
            <a:off x="2851228" y="2003116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6" name="Oval 215">
            <a:extLst>
              <a:ext uri="{FF2B5EF4-FFF2-40B4-BE49-F238E27FC236}">
                <a16:creationId xmlns:a16="http://schemas.microsoft.com/office/drawing/2014/main" id="{D26F2FD2-464C-4186-867C-7D3E8488C564}"/>
              </a:ext>
            </a:extLst>
          </p:cNvPr>
          <p:cNvSpPr/>
          <p:nvPr/>
        </p:nvSpPr>
        <p:spPr>
          <a:xfrm>
            <a:off x="3119488" y="2003116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7" name="Oval 216">
            <a:extLst>
              <a:ext uri="{FF2B5EF4-FFF2-40B4-BE49-F238E27FC236}">
                <a16:creationId xmlns:a16="http://schemas.microsoft.com/office/drawing/2014/main" id="{525A5524-3C12-4475-B4C3-E69B17CFFB68}"/>
              </a:ext>
            </a:extLst>
          </p:cNvPr>
          <p:cNvSpPr/>
          <p:nvPr/>
        </p:nvSpPr>
        <p:spPr>
          <a:xfrm>
            <a:off x="5365576" y="1232186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9B86ABCB-654A-4B83-8E84-CD9E90FF1803}"/>
              </a:ext>
            </a:extLst>
          </p:cNvPr>
          <p:cNvSpPr/>
          <p:nvPr/>
        </p:nvSpPr>
        <p:spPr>
          <a:xfrm>
            <a:off x="5633836" y="1232186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1F776426-5C36-4901-9D7F-772B48BD24C8}"/>
              </a:ext>
            </a:extLst>
          </p:cNvPr>
          <p:cNvSpPr/>
          <p:nvPr/>
        </p:nvSpPr>
        <p:spPr>
          <a:xfrm>
            <a:off x="5902096" y="1232186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042F9639-6A60-46BC-BC9D-F658450D5DEB}"/>
              </a:ext>
            </a:extLst>
          </p:cNvPr>
          <p:cNvSpPr/>
          <p:nvPr/>
        </p:nvSpPr>
        <p:spPr>
          <a:xfrm>
            <a:off x="6170356" y="1232186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EFB81903-F708-42C3-A243-8417737FEF48}"/>
              </a:ext>
            </a:extLst>
          </p:cNvPr>
          <p:cNvSpPr/>
          <p:nvPr/>
        </p:nvSpPr>
        <p:spPr>
          <a:xfrm>
            <a:off x="6444964" y="1232186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B7E6ECFA-2F4C-41C0-B2F3-37298BE592B7}"/>
              </a:ext>
            </a:extLst>
          </p:cNvPr>
          <p:cNvSpPr/>
          <p:nvPr/>
        </p:nvSpPr>
        <p:spPr>
          <a:xfrm>
            <a:off x="6713224" y="1232186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26E4FF31-4E2D-439F-89C6-3C89B5910C36}"/>
              </a:ext>
            </a:extLst>
          </p:cNvPr>
          <p:cNvSpPr/>
          <p:nvPr/>
        </p:nvSpPr>
        <p:spPr>
          <a:xfrm>
            <a:off x="6981484" y="1232186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BE1A6025-70E9-42EF-875B-85AB040A2653}"/>
              </a:ext>
            </a:extLst>
          </p:cNvPr>
          <p:cNvSpPr/>
          <p:nvPr/>
        </p:nvSpPr>
        <p:spPr>
          <a:xfrm>
            <a:off x="7249744" y="1232186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DE606A06-5078-478E-A31E-FF1B9316CB4B}"/>
              </a:ext>
            </a:extLst>
          </p:cNvPr>
          <p:cNvSpPr/>
          <p:nvPr/>
        </p:nvSpPr>
        <p:spPr>
          <a:xfrm>
            <a:off x="5365576" y="1486017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id="{35A329FC-AC3C-410D-9E1B-103CE1C3F51B}"/>
              </a:ext>
            </a:extLst>
          </p:cNvPr>
          <p:cNvSpPr/>
          <p:nvPr/>
        </p:nvSpPr>
        <p:spPr>
          <a:xfrm>
            <a:off x="5633836" y="1486017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id="{4EB1F33E-3BDE-4E7A-8BCD-B4A7DC3DB4F5}"/>
              </a:ext>
            </a:extLst>
          </p:cNvPr>
          <p:cNvSpPr/>
          <p:nvPr/>
        </p:nvSpPr>
        <p:spPr>
          <a:xfrm>
            <a:off x="5902096" y="1486017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id="{3C2AF09F-B7F3-439B-A7C4-CD9DA78CAFEB}"/>
              </a:ext>
            </a:extLst>
          </p:cNvPr>
          <p:cNvSpPr/>
          <p:nvPr/>
        </p:nvSpPr>
        <p:spPr>
          <a:xfrm>
            <a:off x="6170356" y="1486017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7FBAEBEE-AF79-48E3-8C3A-4C5A83C890CE}"/>
              </a:ext>
            </a:extLst>
          </p:cNvPr>
          <p:cNvSpPr/>
          <p:nvPr/>
        </p:nvSpPr>
        <p:spPr>
          <a:xfrm>
            <a:off x="6444964" y="1486017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8E424011-A71D-42F2-866D-5BB3E4C4B272}"/>
              </a:ext>
            </a:extLst>
          </p:cNvPr>
          <p:cNvSpPr/>
          <p:nvPr/>
        </p:nvSpPr>
        <p:spPr>
          <a:xfrm>
            <a:off x="6713224" y="1486017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8DEF7D0B-9142-4C70-B5BC-0242703337FF}"/>
              </a:ext>
            </a:extLst>
          </p:cNvPr>
          <p:cNvSpPr/>
          <p:nvPr/>
        </p:nvSpPr>
        <p:spPr>
          <a:xfrm>
            <a:off x="6981484" y="1486017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2" name="Oval 231">
            <a:extLst>
              <a:ext uri="{FF2B5EF4-FFF2-40B4-BE49-F238E27FC236}">
                <a16:creationId xmlns:a16="http://schemas.microsoft.com/office/drawing/2014/main" id="{809EED92-460A-46C5-A2AB-4670A01635C3}"/>
              </a:ext>
            </a:extLst>
          </p:cNvPr>
          <p:cNvSpPr/>
          <p:nvPr/>
        </p:nvSpPr>
        <p:spPr>
          <a:xfrm>
            <a:off x="7249744" y="1486017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3" name="Oval 232">
            <a:extLst>
              <a:ext uri="{FF2B5EF4-FFF2-40B4-BE49-F238E27FC236}">
                <a16:creationId xmlns:a16="http://schemas.microsoft.com/office/drawing/2014/main" id="{D76D8BF4-BBFD-4EC0-A1FB-1A666AF925E1}"/>
              </a:ext>
            </a:extLst>
          </p:cNvPr>
          <p:cNvSpPr/>
          <p:nvPr/>
        </p:nvSpPr>
        <p:spPr>
          <a:xfrm>
            <a:off x="5365576" y="1739848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4" name="Oval 233">
            <a:extLst>
              <a:ext uri="{FF2B5EF4-FFF2-40B4-BE49-F238E27FC236}">
                <a16:creationId xmlns:a16="http://schemas.microsoft.com/office/drawing/2014/main" id="{9B168EA6-BF59-4819-81A7-E002656DB84C}"/>
              </a:ext>
            </a:extLst>
          </p:cNvPr>
          <p:cNvSpPr/>
          <p:nvPr/>
        </p:nvSpPr>
        <p:spPr>
          <a:xfrm>
            <a:off x="5633836" y="1739848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5" name="Oval 234">
            <a:extLst>
              <a:ext uri="{FF2B5EF4-FFF2-40B4-BE49-F238E27FC236}">
                <a16:creationId xmlns:a16="http://schemas.microsoft.com/office/drawing/2014/main" id="{54BCD86C-EB4E-4978-9C8D-A46580D95A06}"/>
              </a:ext>
            </a:extLst>
          </p:cNvPr>
          <p:cNvSpPr/>
          <p:nvPr/>
        </p:nvSpPr>
        <p:spPr>
          <a:xfrm>
            <a:off x="5902096" y="1739848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6" name="Oval 235">
            <a:extLst>
              <a:ext uri="{FF2B5EF4-FFF2-40B4-BE49-F238E27FC236}">
                <a16:creationId xmlns:a16="http://schemas.microsoft.com/office/drawing/2014/main" id="{763E2FDF-CBA0-4BFD-8692-5D2598B81E0C}"/>
              </a:ext>
            </a:extLst>
          </p:cNvPr>
          <p:cNvSpPr/>
          <p:nvPr/>
        </p:nvSpPr>
        <p:spPr>
          <a:xfrm>
            <a:off x="6170356" y="1739848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7" name="Oval 236">
            <a:extLst>
              <a:ext uri="{FF2B5EF4-FFF2-40B4-BE49-F238E27FC236}">
                <a16:creationId xmlns:a16="http://schemas.microsoft.com/office/drawing/2014/main" id="{853542FF-B0C7-4CAE-A5C4-9DE86B9660CB}"/>
              </a:ext>
            </a:extLst>
          </p:cNvPr>
          <p:cNvSpPr/>
          <p:nvPr/>
        </p:nvSpPr>
        <p:spPr>
          <a:xfrm>
            <a:off x="6444964" y="1739848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8" name="Oval 237">
            <a:extLst>
              <a:ext uri="{FF2B5EF4-FFF2-40B4-BE49-F238E27FC236}">
                <a16:creationId xmlns:a16="http://schemas.microsoft.com/office/drawing/2014/main" id="{154DD35D-2B3A-4DB3-A034-8954B2DD3BBC}"/>
              </a:ext>
            </a:extLst>
          </p:cNvPr>
          <p:cNvSpPr/>
          <p:nvPr/>
        </p:nvSpPr>
        <p:spPr>
          <a:xfrm>
            <a:off x="6713224" y="1739848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9" name="Oval 238">
            <a:extLst>
              <a:ext uri="{FF2B5EF4-FFF2-40B4-BE49-F238E27FC236}">
                <a16:creationId xmlns:a16="http://schemas.microsoft.com/office/drawing/2014/main" id="{B13562BB-B9E7-4892-89E3-2976308DBD91}"/>
              </a:ext>
            </a:extLst>
          </p:cNvPr>
          <p:cNvSpPr/>
          <p:nvPr/>
        </p:nvSpPr>
        <p:spPr>
          <a:xfrm>
            <a:off x="6981484" y="1739848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0" name="Oval 239">
            <a:extLst>
              <a:ext uri="{FF2B5EF4-FFF2-40B4-BE49-F238E27FC236}">
                <a16:creationId xmlns:a16="http://schemas.microsoft.com/office/drawing/2014/main" id="{91DB363F-AEAF-470C-81E8-BBEB09E8D723}"/>
              </a:ext>
            </a:extLst>
          </p:cNvPr>
          <p:cNvSpPr/>
          <p:nvPr/>
        </p:nvSpPr>
        <p:spPr>
          <a:xfrm>
            <a:off x="7249744" y="1739848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1" name="Oval 240">
            <a:extLst>
              <a:ext uri="{FF2B5EF4-FFF2-40B4-BE49-F238E27FC236}">
                <a16:creationId xmlns:a16="http://schemas.microsoft.com/office/drawing/2014/main" id="{423C61DC-12CD-4A93-89E3-4E04B90D4F2A}"/>
              </a:ext>
            </a:extLst>
          </p:cNvPr>
          <p:cNvSpPr/>
          <p:nvPr/>
        </p:nvSpPr>
        <p:spPr>
          <a:xfrm>
            <a:off x="5365576" y="1993679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2" name="Oval 241">
            <a:extLst>
              <a:ext uri="{FF2B5EF4-FFF2-40B4-BE49-F238E27FC236}">
                <a16:creationId xmlns:a16="http://schemas.microsoft.com/office/drawing/2014/main" id="{CBC8A11A-E567-454C-9D06-2E77722CF7D2}"/>
              </a:ext>
            </a:extLst>
          </p:cNvPr>
          <p:cNvSpPr/>
          <p:nvPr/>
        </p:nvSpPr>
        <p:spPr>
          <a:xfrm>
            <a:off x="5633836" y="1993679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D6E9634A-60F5-4980-9A7E-A4E9D24A5AD5}"/>
              </a:ext>
            </a:extLst>
          </p:cNvPr>
          <p:cNvSpPr/>
          <p:nvPr/>
        </p:nvSpPr>
        <p:spPr>
          <a:xfrm>
            <a:off x="5902096" y="1993679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4" name="Oval 243">
            <a:extLst>
              <a:ext uri="{FF2B5EF4-FFF2-40B4-BE49-F238E27FC236}">
                <a16:creationId xmlns:a16="http://schemas.microsoft.com/office/drawing/2014/main" id="{4E114C97-9CEF-4B99-A19B-F9D14F341E8D}"/>
              </a:ext>
            </a:extLst>
          </p:cNvPr>
          <p:cNvSpPr/>
          <p:nvPr/>
        </p:nvSpPr>
        <p:spPr>
          <a:xfrm>
            <a:off x="6170356" y="1993679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5" name="Oval 244">
            <a:extLst>
              <a:ext uri="{FF2B5EF4-FFF2-40B4-BE49-F238E27FC236}">
                <a16:creationId xmlns:a16="http://schemas.microsoft.com/office/drawing/2014/main" id="{4DB849BF-C51F-4EC0-ACC6-F1A5F09F0029}"/>
              </a:ext>
            </a:extLst>
          </p:cNvPr>
          <p:cNvSpPr/>
          <p:nvPr/>
        </p:nvSpPr>
        <p:spPr>
          <a:xfrm>
            <a:off x="6444964" y="1993679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6" name="Oval 245">
            <a:extLst>
              <a:ext uri="{FF2B5EF4-FFF2-40B4-BE49-F238E27FC236}">
                <a16:creationId xmlns:a16="http://schemas.microsoft.com/office/drawing/2014/main" id="{6C2BB79D-B0E7-4CDE-B41D-D9EE38E0F351}"/>
              </a:ext>
            </a:extLst>
          </p:cNvPr>
          <p:cNvSpPr/>
          <p:nvPr/>
        </p:nvSpPr>
        <p:spPr>
          <a:xfrm>
            <a:off x="6713224" y="1993679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7" name="Oval 246">
            <a:extLst>
              <a:ext uri="{FF2B5EF4-FFF2-40B4-BE49-F238E27FC236}">
                <a16:creationId xmlns:a16="http://schemas.microsoft.com/office/drawing/2014/main" id="{079DC5B2-9125-44F7-B4DC-719CB17D27B5}"/>
              </a:ext>
            </a:extLst>
          </p:cNvPr>
          <p:cNvSpPr/>
          <p:nvPr/>
        </p:nvSpPr>
        <p:spPr>
          <a:xfrm>
            <a:off x="6981484" y="1993679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8" name="Oval 247">
            <a:extLst>
              <a:ext uri="{FF2B5EF4-FFF2-40B4-BE49-F238E27FC236}">
                <a16:creationId xmlns:a16="http://schemas.microsoft.com/office/drawing/2014/main" id="{649D8089-DDDA-4D85-981E-D7E4421C9073}"/>
              </a:ext>
            </a:extLst>
          </p:cNvPr>
          <p:cNvSpPr/>
          <p:nvPr/>
        </p:nvSpPr>
        <p:spPr>
          <a:xfrm>
            <a:off x="7249744" y="1993679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9" name="Oval 248">
            <a:extLst>
              <a:ext uri="{FF2B5EF4-FFF2-40B4-BE49-F238E27FC236}">
                <a16:creationId xmlns:a16="http://schemas.microsoft.com/office/drawing/2014/main" id="{92A15C8D-87BA-4272-8054-5AA1A394126E}"/>
              </a:ext>
            </a:extLst>
          </p:cNvPr>
          <p:cNvSpPr/>
          <p:nvPr/>
        </p:nvSpPr>
        <p:spPr>
          <a:xfrm>
            <a:off x="5365576" y="2247510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0" name="Oval 249">
            <a:extLst>
              <a:ext uri="{FF2B5EF4-FFF2-40B4-BE49-F238E27FC236}">
                <a16:creationId xmlns:a16="http://schemas.microsoft.com/office/drawing/2014/main" id="{537E82A6-3AC2-4162-8BBE-3B9481366844}"/>
              </a:ext>
            </a:extLst>
          </p:cNvPr>
          <p:cNvSpPr/>
          <p:nvPr/>
        </p:nvSpPr>
        <p:spPr>
          <a:xfrm>
            <a:off x="5633836" y="2247510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1" name="Oval 250">
            <a:extLst>
              <a:ext uri="{FF2B5EF4-FFF2-40B4-BE49-F238E27FC236}">
                <a16:creationId xmlns:a16="http://schemas.microsoft.com/office/drawing/2014/main" id="{206A1BCE-F256-4494-88D8-76831AF20897}"/>
              </a:ext>
            </a:extLst>
          </p:cNvPr>
          <p:cNvSpPr/>
          <p:nvPr/>
        </p:nvSpPr>
        <p:spPr>
          <a:xfrm>
            <a:off x="5902096" y="2247510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2" name="Oval 251">
            <a:extLst>
              <a:ext uri="{FF2B5EF4-FFF2-40B4-BE49-F238E27FC236}">
                <a16:creationId xmlns:a16="http://schemas.microsoft.com/office/drawing/2014/main" id="{F79F0A00-0EBB-4DC6-AF3E-F1E55E7CB754}"/>
              </a:ext>
            </a:extLst>
          </p:cNvPr>
          <p:cNvSpPr/>
          <p:nvPr/>
        </p:nvSpPr>
        <p:spPr>
          <a:xfrm>
            <a:off x="6170356" y="2247510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3" name="Oval 252">
            <a:extLst>
              <a:ext uri="{FF2B5EF4-FFF2-40B4-BE49-F238E27FC236}">
                <a16:creationId xmlns:a16="http://schemas.microsoft.com/office/drawing/2014/main" id="{ADEF151A-12DF-42E8-AC91-B3FE871B7F5C}"/>
              </a:ext>
            </a:extLst>
          </p:cNvPr>
          <p:cNvSpPr/>
          <p:nvPr/>
        </p:nvSpPr>
        <p:spPr>
          <a:xfrm>
            <a:off x="6444964" y="2247510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4" name="Oval 253">
            <a:extLst>
              <a:ext uri="{FF2B5EF4-FFF2-40B4-BE49-F238E27FC236}">
                <a16:creationId xmlns:a16="http://schemas.microsoft.com/office/drawing/2014/main" id="{AF348129-F262-4952-ADCE-3B7CF7DA638A}"/>
              </a:ext>
            </a:extLst>
          </p:cNvPr>
          <p:cNvSpPr/>
          <p:nvPr/>
        </p:nvSpPr>
        <p:spPr>
          <a:xfrm>
            <a:off x="6713224" y="2247510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5" name="Oval 254">
            <a:extLst>
              <a:ext uri="{FF2B5EF4-FFF2-40B4-BE49-F238E27FC236}">
                <a16:creationId xmlns:a16="http://schemas.microsoft.com/office/drawing/2014/main" id="{5E55CE8E-DF43-4595-8B31-559A31A5B300}"/>
              </a:ext>
            </a:extLst>
          </p:cNvPr>
          <p:cNvSpPr/>
          <p:nvPr/>
        </p:nvSpPr>
        <p:spPr>
          <a:xfrm>
            <a:off x="6981484" y="2247510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6" name="Oval 255">
            <a:extLst>
              <a:ext uri="{FF2B5EF4-FFF2-40B4-BE49-F238E27FC236}">
                <a16:creationId xmlns:a16="http://schemas.microsoft.com/office/drawing/2014/main" id="{60C2E12A-D115-42C9-AB78-94C78FB72121}"/>
              </a:ext>
            </a:extLst>
          </p:cNvPr>
          <p:cNvSpPr/>
          <p:nvPr/>
        </p:nvSpPr>
        <p:spPr>
          <a:xfrm>
            <a:off x="7249744" y="2247510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7" name="Oval 256">
            <a:extLst>
              <a:ext uri="{FF2B5EF4-FFF2-40B4-BE49-F238E27FC236}">
                <a16:creationId xmlns:a16="http://schemas.microsoft.com/office/drawing/2014/main" id="{A154910B-CC85-4F7A-B138-5CA311C98C00}"/>
              </a:ext>
            </a:extLst>
          </p:cNvPr>
          <p:cNvSpPr/>
          <p:nvPr/>
        </p:nvSpPr>
        <p:spPr>
          <a:xfrm>
            <a:off x="5365576" y="2501341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8" name="Oval 257">
            <a:extLst>
              <a:ext uri="{FF2B5EF4-FFF2-40B4-BE49-F238E27FC236}">
                <a16:creationId xmlns:a16="http://schemas.microsoft.com/office/drawing/2014/main" id="{C95486A9-C051-4C54-BB63-8804F8C6734D}"/>
              </a:ext>
            </a:extLst>
          </p:cNvPr>
          <p:cNvSpPr/>
          <p:nvPr/>
        </p:nvSpPr>
        <p:spPr>
          <a:xfrm>
            <a:off x="5633836" y="2501341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9" name="Oval 258">
            <a:extLst>
              <a:ext uri="{FF2B5EF4-FFF2-40B4-BE49-F238E27FC236}">
                <a16:creationId xmlns:a16="http://schemas.microsoft.com/office/drawing/2014/main" id="{960F61E1-4363-44C2-9BA3-69DDF21B445A}"/>
              </a:ext>
            </a:extLst>
          </p:cNvPr>
          <p:cNvSpPr/>
          <p:nvPr/>
        </p:nvSpPr>
        <p:spPr>
          <a:xfrm>
            <a:off x="5902096" y="2501341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0" name="Oval 259">
            <a:extLst>
              <a:ext uri="{FF2B5EF4-FFF2-40B4-BE49-F238E27FC236}">
                <a16:creationId xmlns:a16="http://schemas.microsoft.com/office/drawing/2014/main" id="{CCD46CC0-1B80-445A-A591-64972D75431A}"/>
              </a:ext>
            </a:extLst>
          </p:cNvPr>
          <p:cNvSpPr/>
          <p:nvPr/>
        </p:nvSpPr>
        <p:spPr>
          <a:xfrm>
            <a:off x="6170356" y="2501341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1" name="Oval 260">
            <a:extLst>
              <a:ext uri="{FF2B5EF4-FFF2-40B4-BE49-F238E27FC236}">
                <a16:creationId xmlns:a16="http://schemas.microsoft.com/office/drawing/2014/main" id="{1495C18C-68F8-49FB-BF01-294FBC31875B}"/>
              </a:ext>
            </a:extLst>
          </p:cNvPr>
          <p:cNvSpPr/>
          <p:nvPr/>
        </p:nvSpPr>
        <p:spPr>
          <a:xfrm>
            <a:off x="6444964" y="2501341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2" name="Oval 261">
            <a:extLst>
              <a:ext uri="{FF2B5EF4-FFF2-40B4-BE49-F238E27FC236}">
                <a16:creationId xmlns:a16="http://schemas.microsoft.com/office/drawing/2014/main" id="{7C9236E8-7C1C-4AF4-973C-6239FEDF5411}"/>
              </a:ext>
            </a:extLst>
          </p:cNvPr>
          <p:cNvSpPr/>
          <p:nvPr/>
        </p:nvSpPr>
        <p:spPr>
          <a:xfrm>
            <a:off x="6713224" y="2501341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" name="Oval 262">
            <a:extLst>
              <a:ext uri="{FF2B5EF4-FFF2-40B4-BE49-F238E27FC236}">
                <a16:creationId xmlns:a16="http://schemas.microsoft.com/office/drawing/2014/main" id="{E01BF2C9-A48B-4F71-8A39-5F0BF982A6C2}"/>
              </a:ext>
            </a:extLst>
          </p:cNvPr>
          <p:cNvSpPr/>
          <p:nvPr/>
        </p:nvSpPr>
        <p:spPr>
          <a:xfrm>
            <a:off x="6981484" y="2501341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4" name="Oval 263">
            <a:extLst>
              <a:ext uri="{FF2B5EF4-FFF2-40B4-BE49-F238E27FC236}">
                <a16:creationId xmlns:a16="http://schemas.microsoft.com/office/drawing/2014/main" id="{F188A2FC-D0FF-4C36-8D21-921CEF799B7E}"/>
              </a:ext>
            </a:extLst>
          </p:cNvPr>
          <p:cNvSpPr/>
          <p:nvPr/>
        </p:nvSpPr>
        <p:spPr>
          <a:xfrm>
            <a:off x="7249744" y="2501341"/>
            <a:ext cx="231720" cy="2317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5" name="Oval 264">
            <a:extLst>
              <a:ext uri="{FF2B5EF4-FFF2-40B4-BE49-F238E27FC236}">
                <a16:creationId xmlns:a16="http://schemas.microsoft.com/office/drawing/2014/main" id="{89C42036-66C4-49B3-B19B-5DE286ED056E}"/>
              </a:ext>
            </a:extLst>
          </p:cNvPr>
          <p:cNvSpPr/>
          <p:nvPr/>
        </p:nvSpPr>
        <p:spPr>
          <a:xfrm>
            <a:off x="2467108" y="3867006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6" name="Oval 265">
            <a:extLst>
              <a:ext uri="{FF2B5EF4-FFF2-40B4-BE49-F238E27FC236}">
                <a16:creationId xmlns:a16="http://schemas.microsoft.com/office/drawing/2014/main" id="{08E46804-008D-42F6-B870-4A43A7F6C086}"/>
              </a:ext>
            </a:extLst>
          </p:cNvPr>
          <p:cNvSpPr/>
          <p:nvPr/>
        </p:nvSpPr>
        <p:spPr>
          <a:xfrm>
            <a:off x="2735368" y="3867006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7" name="Oval 266">
            <a:extLst>
              <a:ext uri="{FF2B5EF4-FFF2-40B4-BE49-F238E27FC236}">
                <a16:creationId xmlns:a16="http://schemas.microsoft.com/office/drawing/2014/main" id="{FE7E0AD8-67BB-41E5-B783-CCC2B5267A49}"/>
              </a:ext>
            </a:extLst>
          </p:cNvPr>
          <p:cNvSpPr/>
          <p:nvPr/>
        </p:nvSpPr>
        <p:spPr>
          <a:xfrm>
            <a:off x="3003628" y="3867006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8" name="Oval 267">
            <a:extLst>
              <a:ext uri="{FF2B5EF4-FFF2-40B4-BE49-F238E27FC236}">
                <a16:creationId xmlns:a16="http://schemas.microsoft.com/office/drawing/2014/main" id="{305D3373-0C6C-43A1-863E-BC406A07DFBC}"/>
              </a:ext>
            </a:extLst>
          </p:cNvPr>
          <p:cNvSpPr/>
          <p:nvPr/>
        </p:nvSpPr>
        <p:spPr>
          <a:xfrm>
            <a:off x="3271888" y="3867006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9" name="Oval 268">
            <a:extLst>
              <a:ext uri="{FF2B5EF4-FFF2-40B4-BE49-F238E27FC236}">
                <a16:creationId xmlns:a16="http://schemas.microsoft.com/office/drawing/2014/main" id="{AF206E3C-C098-4D61-B0E1-0CD120EF85BE}"/>
              </a:ext>
            </a:extLst>
          </p:cNvPr>
          <p:cNvSpPr/>
          <p:nvPr/>
        </p:nvSpPr>
        <p:spPr>
          <a:xfrm>
            <a:off x="2467108" y="4137171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0" name="Oval 269">
            <a:extLst>
              <a:ext uri="{FF2B5EF4-FFF2-40B4-BE49-F238E27FC236}">
                <a16:creationId xmlns:a16="http://schemas.microsoft.com/office/drawing/2014/main" id="{42E223C5-B7FF-42D4-A1AA-70F6E462C71A}"/>
              </a:ext>
            </a:extLst>
          </p:cNvPr>
          <p:cNvSpPr/>
          <p:nvPr/>
        </p:nvSpPr>
        <p:spPr>
          <a:xfrm>
            <a:off x="2735368" y="4137171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1" name="Oval 270">
            <a:extLst>
              <a:ext uri="{FF2B5EF4-FFF2-40B4-BE49-F238E27FC236}">
                <a16:creationId xmlns:a16="http://schemas.microsoft.com/office/drawing/2014/main" id="{75E62238-790C-4F4F-9E94-DDE3A3985894}"/>
              </a:ext>
            </a:extLst>
          </p:cNvPr>
          <p:cNvSpPr/>
          <p:nvPr/>
        </p:nvSpPr>
        <p:spPr>
          <a:xfrm>
            <a:off x="3003628" y="4137171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2" name="Oval 271">
            <a:extLst>
              <a:ext uri="{FF2B5EF4-FFF2-40B4-BE49-F238E27FC236}">
                <a16:creationId xmlns:a16="http://schemas.microsoft.com/office/drawing/2014/main" id="{256D57E5-AC94-4649-B0A3-060D661EE052}"/>
              </a:ext>
            </a:extLst>
          </p:cNvPr>
          <p:cNvSpPr/>
          <p:nvPr/>
        </p:nvSpPr>
        <p:spPr>
          <a:xfrm>
            <a:off x="3271888" y="4137171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3" name="Oval 272">
            <a:extLst>
              <a:ext uri="{FF2B5EF4-FFF2-40B4-BE49-F238E27FC236}">
                <a16:creationId xmlns:a16="http://schemas.microsoft.com/office/drawing/2014/main" id="{E3E00AC6-A714-4059-9ACB-2462CB72E855}"/>
              </a:ext>
            </a:extLst>
          </p:cNvPr>
          <p:cNvSpPr/>
          <p:nvPr/>
        </p:nvSpPr>
        <p:spPr>
          <a:xfrm>
            <a:off x="1062388" y="3874878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4" name="Oval 273">
            <a:extLst>
              <a:ext uri="{FF2B5EF4-FFF2-40B4-BE49-F238E27FC236}">
                <a16:creationId xmlns:a16="http://schemas.microsoft.com/office/drawing/2014/main" id="{CEB15D7F-BEE0-4D6A-86FB-BDE34D520767}"/>
              </a:ext>
            </a:extLst>
          </p:cNvPr>
          <p:cNvSpPr/>
          <p:nvPr/>
        </p:nvSpPr>
        <p:spPr>
          <a:xfrm>
            <a:off x="1330648" y="3874878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5" name="Oval 274">
            <a:extLst>
              <a:ext uri="{FF2B5EF4-FFF2-40B4-BE49-F238E27FC236}">
                <a16:creationId xmlns:a16="http://schemas.microsoft.com/office/drawing/2014/main" id="{9962D080-1A4C-444B-BE7E-840F39F5A683}"/>
              </a:ext>
            </a:extLst>
          </p:cNvPr>
          <p:cNvSpPr/>
          <p:nvPr/>
        </p:nvSpPr>
        <p:spPr>
          <a:xfrm>
            <a:off x="1598908" y="3874878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6" name="Oval 275">
            <a:extLst>
              <a:ext uri="{FF2B5EF4-FFF2-40B4-BE49-F238E27FC236}">
                <a16:creationId xmlns:a16="http://schemas.microsoft.com/office/drawing/2014/main" id="{24A34941-9F2C-4717-B2C9-744D0B3946E5}"/>
              </a:ext>
            </a:extLst>
          </p:cNvPr>
          <p:cNvSpPr/>
          <p:nvPr/>
        </p:nvSpPr>
        <p:spPr>
          <a:xfrm>
            <a:off x="1867168" y="3874878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7" name="Oval 276">
            <a:extLst>
              <a:ext uri="{FF2B5EF4-FFF2-40B4-BE49-F238E27FC236}">
                <a16:creationId xmlns:a16="http://schemas.microsoft.com/office/drawing/2014/main" id="{20F952A0-063F-409C-A2C8-629C693D9A8C}"/>
              </a:ext>
            </a:extLst>
          </p:cNvPr>
          <p:cNvSpPr/>
          <p:nvPr/>
        </p:nvSpPr>
        <p:spPr>
          <a:xfrm>
            <a:off x="1062388" y="4145043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8" name="Oval 277">
            <a:extLst>
              <a:ext uri="{FF2B5EF4-FFF2-40B4-BE49-F238E27FC236}">
                <a16:creationId xmlns:a16="http://schemas.microsoft.com/office/drawing/2014/main" id="{CF586455-93C8-4EAF-8365-C99B92B577A1}"/>
              </a:ext>
            </a:extLst>
          </p:cNvPr>
          <p:cNvSpPr/>
          <p:nvPr/>
        </p:nvSpPr>
        <p:spPr>
          <a:xfrm>
            <a:off x="1330648" y="4145043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9" name="Oval 278">
            <a:extLst>
              <a:ext uri="{FF2B5EF4-FFF2-40B4-BE49-F238E27FC236}">
                <a16:creationId xmlns:a16="http://schemas.microsoft.com/office/drawing/2014/main" id="{1C939BF1-4C4B-4CFA-BC3D-BEE1F12FF4F9}"/>
              </a:ext>
            </a:extLst>
          </p:cNvPr>
          <p:cNvSpPr/>
          <p:nvPr/>
        </p:nvSpPr>
        <p:spPr>
          <a:xfrm>
            <a:off x="1598908" y="4145043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0" name="Oval 279">
            <a:extLst>
              <a:ext uri="{FF2B5EF4-FFF2-40B4-BE49-F238E27FC236}">
                <a16:creationId xmlns:a16="http://schemas.microsoft.com/office/drawing/2014/main" id="{CF1EEBD0-E9B0-432A-868D-F9425EB38835}"/>
              </a:ext>
            </a:extLst>
          </p:cNvPr>
          <p:cNvSpPr/>
          <p:nvPr/>
        </p:nvSpPr>
        <p:spPr>
          <a:xfrm>
            <a:off x="1867168" y="4145043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1" name="Oval 280">
            <a:extLst>
              <a:ext uri="{FF2B5EF4-FFF2-40B4-BE49-F238E27FC236}">
                <a16:creationId xmlns:a16="http://schemas.microsoft.com/office/drawing/2014/main" id="{D0DE32B7-E824-4446-863F-2AC9A3CF162D}"/>
              </a:ext>
            </a:extLst>
          </p:cNvPr>
          <p:cNvSpPr/>
          <p:nvPr/>
        </p:nvSpPr>
        <p:spPr>
          <a:xfrm>
            <a:off x="2474330" y="4612612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2" name="Oval 281">
            <a:extLst>
              <a:ext uri="{FF2B5EF4-FFF2-40B4-BE49-F238E27FC236}">
                <a16:creationId xmlns:a16="http://schemas.microsoft.com/office/drawing/2014/main" id="{A7B0835F-C479-41F3-B5A5-277EE2F19210}"/>
              </a:ext>
            </a:extLst>
          </p:cNvPr>
          <p:cNvSpPr/>
          <p:nvPr/>
        </p:nvSpPr>
        <p:spPr>
          <a:xfrm>
            <a:off x="2742590" y="4612612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3" name="Oval 282">
            <a:extLst>
              <a:ext uri="{FF2B5EF4-FFF2-40B4-BE49-F238E27FC236}">
                <a16:creationId xmlns:a16="http://schemas.microsoft.com/office/drawing/2014/main" id="{EF85DBC8-BBA4-4133-B194-F1FB55E1CF58}"/>
              </a:ext>
            </a:extLst>
          </p:cNvPr>
          <p:cNvSpPr/>
          <p:nvPr/>
        </p:nvSpPr>
        <p:spPr>
          <a:xfrm>
            <a:off x="3010850" y="4612612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4" name="Oval 283">
            <a:extLst>
              <a:ext uri="{FF2B5EF4-FFF2-40B4-BE49-F238E27FC236}">
                <a16:creationId xmlns:a16="http://schemas.microsoft.com/office/drawing/2014/main" id="{6AC9AC91-FC28-46E6-8988-07A1EAA91004}"/>
              </a:ext>
            </a:extLst>
          </p:cNvPr>
          <p:cNvSpPr/>
          <p:nvPr/>
        </p:nvSpPr>
        <p:spPr>
          <a:xfrm>
            <a:off x="3279110" y="4612612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5" name="Oval 284">
            <a:extLst>
              <a:ext uri="{FF2B5EF4-FFF2-40B4-BE49-F238E27FC236}">
                <a16:creationId xmlns:a16="http://schemas.microsoft.com/office/drawing/2014/main" id="{319C9B44-BD53-40A3-8766-7A0D210BD34E}"/>
              </a:ext>
            </a:extLst>
          </p:cNvPr>
          <p:cNvSpPr/>
          <p:nvPr/>
        </p:nvSpPr>
        <p:spPr>
          <a:xfrm>
            <a:off x="2474330" y="4882777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6" name="Oval 285">
            <a:extLst>
              <a:ext uri="{FF2B5EF4-FFF2-40B4-BE49-F238E27FC236}">
                <a16:creationId xmlns:a16="http://schemas.microsoft.com/office/drawing/2014/main" id="{4FD86E1E-7B19-4F37-AE42-96B06E0B5734}"/>
              </a:ext>
            </a:extLst>
          </p:cNvPr>
          <p:cNvSpPr/>
          <p:nvPr/>
        </p:nvSpPr>
        <p:spPr>
          <a:xfrm>
            <a:off x="2742590" y="4882777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7" name="Oval 286">
            <a:extLst>
              <a:ext uri="{FF2B5EF4-FFF2-40B4-BE49-F238E27FC236}">
                <a16:creationId xmlns:a16="http://schemas.microsoft.com/office/drawing/2014/main" id="{EF9549FC-0488-4FFB-8713-1AE39F59AD59}"/>
              </a:ext>
            </a:extLst>
          </p:cNvPr>
          <p:cNvSpPr/>
          <p:nvPr/>
        </p:nvSpPr>
        <p:spPr>
          <a:xfrm>
            <a:off x="3010850" y="4882777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8" name="Oval 287">
            <a:extLst>
              <a:ext uri="{FF2B5EF4-FFF2-40B4-BE49-F238E27FC236}">
                <a16:creationId xmlns:a16="http://schemas.microsoft.com/office/drawing/2014/main" id="{400EB8A0-7305-43EF-909F-A8EBED5EA0D5}"/>
              </a:ext>
            </a:extLst>
          </p:cNvPr>
          <p:cNvSpPr/>
          <p:nvPr/>
        </p:nvSpPr>
        <p:spPr>
          <a:xfrm>
            <a:off x="3279110" y="4882777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9" name="Oval 288">
            <a:extLst>
              <a:ext uri="{FF2B5EF4-FFF2-40B4-BE49-F238E27FC236}">
                <a16:creationId xmlns:a16="http://schemas.microsoft.com/office/drawing/2014/main" id="{DC351D46-E0AC-4C32-801E-7B0E6857268B}"/>
              </a:ext>
            </a:extLst>
          </p:cNvPr>
          <p:cNvSpPr/>
          <p:nvPr/>
        </p:nvSpPr>
        <p:spPr>
          <a:xfrm>
            <a:off x="1069610" y="4620484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0" name="Oval 289">
            <a:extLst>
              <a:ext uri="{FF2B5EF4-FFF2-40B4-BE49-F238E27FC236}">
                <a16:creationId xmlns:a16="http://schemas.microsoft.com/office/drawing/2014/main" id="{6AED7363-DDE3-4E7E-87C0-3E615F24BFE6}"/>
              </a:ext>
            </a:extLst>
          </p:cNvPr>
          <p:cNvSpPr/>
          <p:nvPr/>
        </p:nvSpPr>
        <p:spPr>
          <a:xfrm>
            <a:off x="1337870" y="4620484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1" name="Oval 290">
            <a:extLst>
              <a:ext uri="{FF2B5EF4-FFF2-40B4-BE49-F238E27FC236}">
                <a16:creationId xmlns:a16="http://schemas.microsoft.com/office/drawing/2014/main" id="{81009179-0568-4FB1-809F-911EFDFD4629}"/>
              </a:ext>
            </a:extLst>
          </p:cNvPr>
          <p:cNvSpPr/>
          <p:nvPr/>
        </p:nvSpPr>
        <p:spPr>
          <a:xfrm>
            <a:off x="1606130" y="4620484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2" name="Oval 291">
            <a:extLst>
              <a:ext uri="{FF2B5EF4-FFF2-40B4-BE49-F238E27FC236}">
                <a16:creationId xmlns:a16="http://schemas.microsoft.com/office/drawing/2014/main" id="{60F2D5EB-4056-484C-9A81-F41E600042D5}"/>
              </a:ext>
            </a:extLst>
          </p:cNvPr>
          <p:cNvSpPr/>
          <p:nvPr/>
        </p:nvSpPr>
        <p:spPr>
          <a:xfrm>
            <a:off x="1874390" y="4620484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3" name="Oval 292">
            <a:extLst>
              <a:ext uri="{FF2B5EF4-FFF2-40B4-BE49-F238E27FC236}">
                <a16:creationId xmlns:a16="http://schemas.microsoft.com/office/drawing/2014/main" id="{E4CE8027-1DE6-46F9-B4D4-4A6312C51EE2}"/>
              </a:ext>
            </a:extLst>
          </p:cNvPr>
          <p:cNvSpPr/>
          <p:nvPr/>
        </p:nvSpPr>
        <p:spPr>
          <a:xfrm>
            <a:off x="1069610" y="4890649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4" name="Oval 293">
            <a:extLst>
              <a:ext uri="{FF2B5EF4-FFF2-40B4-BE49-F238E27FC236}">
                <a16:creationId xmlns:a16="http://schemas.microsoft.com/office/drawing/2014/main" id="{C8DF0AFB-6C6B-4602-9DDB-B60776E022CB}"/>
              </a:ext>
            </a:extLst>
          </p:cNvPr>
          <p:cNvSpPr/>
          <p:nvPr/>
        </p:nvSpPr>
        <p:spPr>
          <a:xfrm>
            <a:off x="1337870" y="4890649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5" name="Oval 294">
            <a:extLst>
              <a:ext uri="{FF2B5EF4-FFF2-40B4-BE49-F238E27FC236}">
                <a16:creationId xmlns:a16="http://schemas.microsoft.com/office/drawing/2014/main" id="{F3ADD35F-EA19-48FC-8631-0521EE89ED9E}"/>
              </a:ext>
            </a:extLst>
          </p:cNvPr>
          <p:cNvSpPr/>
          <p:nvPr/>
        </p:nvSpPr>
        <p:spPr>
          <a:xfrm>
            <a:off x="1606130" y="4890649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6" name="Oval 295">
            <a:extLst>
              <a:ext uri="{FF2B5EF4-FFF2-40B4-BE49-F238E27FC236}">
                <a16:creationId xmlns:a16="http://schemas.microsoft.com/office/drawing/2014/main" id="{49952DBF-242D-49C1-A64F-CE9C422921E5}"/>
              </a:ext>
            </a:extLst>
          </p:cNvPr>
          <p:cNvSpPr/>
          <p:nvPr/>
        </p:nvSpPr>
        <p:spPr>
          <a:xfrm>
            <a:off x="1874390" y="4890649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7" name="Oval 296">
            <a:extLst>
              <a:ext uri="{FF2B5EF4-FFF2-40B4-BE49-F238E27FC236}">
                <a16:creationId xmlns:a16="http://schemas.microsoft.com/office/drawing/2014/main" id="{49837A96-ADDE-4A7D-881C-C1CB4BE26B0B}"/>
              </a:ext>
            </a:extLst>
          </p:cNvPr>
          <p:cNvSpPr/>
          <p:nvPr/>
        </p:nvSpPr>
        <p:spPr>
          <a:xfrm>
            <a:off x="2481552" y="5358218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8" name="Oval 297">
            <a:extLst>
              <a:ext uri="{FF2B5EF4-FFF2-40B4-BE49-F238E27FC236}">
                <a16:creationId xmlns:a16="http://schemas.microsoft.com/office/drawing/2014/main" id="{1148D5BD-E38F-421B-A112-560F165BA335}"/>
              </a:ext>
            </a:extLst>
          </p:cNvPr>
          <p:cNvSpPr/>
          <p:nvPr/>
        </p:nvSpPr>
        <p:spPr>
          <a:xfrm>
            <a:off x="2749812" y="5358218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9" name="Oval 298">
            <a:extLst>
              <a:ext uri="{FF2B5EF4-FFF2-40B4-BE49-F238E27FC236}">
                <a16:creationId xmlns:a16="http://schemas.microsoft.com/office/drawing/2014/main" id="{AC2C9509-71C9-44DC-AFDD-1ED395E366C9}"/>
              </a:ext>
            </a:extLst>
          </p:cNvPr>
          <p:cNvSpPr/>
          <p:nvPr/>
        </p:nvSpPr>
        <p:spPr>
          <a:xfrm>
            <a:off x="3018072" y="5358218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0" name="Oval 299">
            <a:extLst>
              <a:ext uri="{FF2B5EF4-FFF2-40B4-BE49-F238E27FC236}">
                <a16:creationId xmlns:a16="http://schemas.microsoft.com/office/drawing/2014/main" id="{183870E6-3C9C-4154-BB27-2055AEA9AEA6}"/>
              </a:ext>
            </a:extLst>
          </p:cNvPr>
          <p:cNvSpPr/>
          <p:nvPr/>
        </p:nvSpPr>
        <p:spPr>
          <a:xfrm>
            <a:off x="3286332" y="5358218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1" name="Oval 300">
            <a:extLst>
              <a:ext uri="{FF2B5EF4-FFF2-40B4-BE49-F238E27FC236}">
                <a16:creationId xmlns:a16="http://schemas.microsoft.com/office/drawing/2014/main" id="{7E1F11C7-2A28-4E69-819F-2732E3F86607}"/>
              </a:ext>
            </a:extLst>
          </p:cNvPr>
          <p:cNvSpPr/>
          <p:nvPr/>
        </p:nvSpPr>
        <p:spPr>
          <a:xfrm>
            <a:off x="2481552" y="5628383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2" name="Oval 301">
            <a:extLst>
              <a:ext uri="{FF2B5EF4-FFF2-40B4-BE49-F238E27FC236}">
                <a16:creationId xmlns:a16="http://schemas.microsoft.com/office/drawing/2014/main" id="{03E490C3-DD1D-4606-93FE-999CB00D6B11}"/>
              </a:ext>
            </a:extLst>
          </p:cNvPr>
          <p:cNvSpPr/>
          <p:nvPr/>
        </p:nvSpPr>
        <p:spPr>
          <a:xfrm>
            <a:off x="2749812" y="5628383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3" name="Oval 302">
            <a:extLst>
              <a:ext uri="{FF2B5EF4-FFF2-40B4-BE49-F238E27FC236}">
                <a16:creationId xmlns:a16="http://schemas.microsoft.com/office/drawing/2014/main" id="{85E2482D-39D4-43E7-A3C7-78A399C6C481}"/>
              </a:ext>
            </a:extLst>
          </p:cNvPr>
          <p:cNvSpPr/>
          <p:nvPr/>
        </p:nvSpPr>
        <p:spPr>
          <a:xfrm>
            <a:off x="3018072" y="5628383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4" name="Oval 303">
            <a:extLst>
              <a:ext uri="{FF2B5EF4-FFF2-40B4-BE49-F238E27FC236}">
                <a16:creationId xmlns:a16="http://schemas.microsoft.com/office/drawing/2014/main" id="{088AE162-D0B8-4F3E-A350-E0CC5C38D02E}"/>
              </a:ext>
            </a:extLst>
          </p:cNvPr>
          <p:cNvSpPr/>
          <p:nvPr/>
        </p:nvSpPr>
        <p:spPr>
          <a:xfrm>
            <a:off x="3286332" y="5628383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5" name="Oval 304">
            <a:extLst>
              <a:ext uri="{FF2B5EF4-FFF2-40B4-BE49-F238E27FC236}">
                <a16:creationId xmlns:a16="http://schemas.microsoft.com/office/drawing/2014/main" id="{557C2114-5B6C-4812-9AFE-4C30DD0D4BA4}"/>
              </a:ext>
            </a:extLst>
          </p:cNvPr>
          <p:cNvSpPr/>
          <p:nvPr/>
        </p:nvSpPr>
        <p:spPr>
          <a:xfrm>
            <a:off x="1076832" y="5366090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6" name="Oval 305">
            <a:extLst>
              <a:ext uri="{FF2B5EF4-FFF2-40B4-BE49-F238E27FC236}">
                <a16:creationId xmlns:a16="http://schemas.microsoft.com/office/drawing/2014/main" id="{9D28CC26-5C81-410B-AFC8-6D9409249DE1}"/>
              </a:ext>
            </a:extLst>
          </p:cNvPr>
          <p:cNvSpPr/>
          <p:nvPr/>
        </p:nvSpPr>
        <p:spPr>
          <a:xfrm>
            <a:off x="1345092" y="5366090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Oval 306">
            <a:extLst>
              <a:ext uri="{FF2B5EF4-FFF2-40B4-BE49-F238E27FC236}">
                <a16:creationId xmlns:a16="http://schemas.microsoft.com/office/drawing/2014/main" id="{DB0505BF-CC26-4FD8-9880-C122122FBBD8}"/>
              </a:ext>
            </a:extLst>
          </p:cNvPr>
          <p:cNvSpPr/>
          <p:nvPr/>
        </p:nvSpPr>
        <p:spPr>
          <a:xfrm>
            <a:off x="1613352" y="5366090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8" name="Oval 307">
            <a:extLst>
              <a:ext uri="{FF2B5EF4-FFF2-40B4-BE49-F238E27FC236}">
                <a16:creationId xmlns:a16="http://schemas.microsoft.com/office/drawing/2014/main" id="{A06E110B-4E4A-4FED-8B43-7F5BCA7975F3}"/>
              </a:ext>
            </a:extLst>
          </p:cNvPr>
          <p:cNvSpPr/>
          <p:nvPr/>
        </p:nvSpPr>
        <p:spPr>
          <a:xfrm>
            <a:off x="1881612" y="5366090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9" name="Oval 308">
            <a:extLst>
              <a:ext uri="{FF2B5EF4-FFF2-40B4-BE49-F238E27FC236}">
                <a16:creationId xmlns:a16="http://schemas.microsoft.com/office/drawing/2014/main" id="{F07831C0-D7D2-4256-AFF0-0F3B4C67B466}"/>
              </a:ext>
            </a:extLst>
          </p:cNvPr>
          <p:cNvSpPr/>
          <p:nvPr/>
        </p:nvSpPr>
        <p:spPr>
          <a:xfrm>
            <a:off x="1076832" y="5636255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0" name="Oval 309">
            <a:extLst>
              <a:ext uri="{FF2B5EF4-FFF2-40B4-BE49-F238E27FC236}">
                <a16:creationId xmlns:a16="http://schemas.microsoft.com/office/drawing/2014/main" id="{37A0C2E6-9504-4A17-828B-C4D1775DF118}"/>
              </a:ext>
            </a:extLst>
          </p:cNvPr>
          <p:cNvSpPr/>
          <p:nvPr/>
        </p:nvSpPr>
        <p:spPr>
          <a:xfrm>
            <a:off x="1345092" y="5636255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1" name="Oval 310">
            <a:extLst>
              <a:ext uri="{FF2B5EF4-FFF2-40B4-BE49-F238E27FC236}">
                <a16:creationId xmlns:a16="http://schemas.microsoft.com/office/drawing/2014/main" id="{4129E364-65C5-418C-82BE-3B02E3030377}"/>
              </a:ext>
            </a:extLst>
          </p:cNvPr>
          <p:cNvSpPr/>
          <p:nvPr/>
        </p:nvSpPr>
        <p:spPr>
          <a:xfrm>
            <a:off x="1613352" y="5636255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2" name="Oval 311">
            <a:extLst>
              <a:ext uri="{FF2B5EF4-FFF2-40B4-BE49-F238E27FC236}">
                <a16:creationId xmlns:a16="http://schemas.microsoft.com/office/drawing/2014/main" id="{E5A2AB55-A2A1-4AE6-9773-305F34F4230F}"/>
              </a:ext>
            </a:extLst>
          </p:cNvPr>
          <p:cNvSpPr/>
          <p:nvPr/>
        </p:nvSpPr>
        <p:spPr>
          <a:xfrm>
            <a:off x="1881612" y="5636255"/>
            <a:ext cx="231720" cy="2317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3" name="TextBox 312">
            <a:extLst>
              <a:ext uri="{FF2B5EF4-FFF2-40B4-BE49-F238E27FC236}">
                <a16:creationId xmlns:a16="http://schemas.microsoft.com/office/drawing/2014/main" id="{937F8087-DD4E-4FF2-9A31-DCB234E81749}"/>
              </a:ext>
            </a:extLst>
          </p:cNvPr>
          <p:cNvSpPr txBox="1"/>
          <p:nvPr/>
        </p:nvSpPr>
        <p:spPr>
          <a:xfrm>
            <a:off x="6712096" y="3707906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68B45D28-4D5B-493E-9900-0A5360E33694}"/>
              </a:ext>
            </a:extLst>
          </p:cNvPr>
          <p:cNvSpPr txBox="1"/>
          <p:nvPr/>
        </p:nvSpPr>
        <p:spPr>
          <a:xfrm>
            <a:off x="4890072" y="4412389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893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91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5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16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6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47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1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1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72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6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1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82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2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13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5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7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18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9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2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23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7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28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0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2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3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7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8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0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2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43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7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48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7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3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9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8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79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3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84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6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8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89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0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1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3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94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8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99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3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04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5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6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8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09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1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3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4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5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3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6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9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2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5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8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1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4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45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7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9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50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2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4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55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7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9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60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4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65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7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9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70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4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75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6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7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9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80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81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2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6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9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2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5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8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1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4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7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0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411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12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5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416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17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8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0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421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22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3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5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426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27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8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0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431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32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3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5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436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37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8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0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441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42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3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5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446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47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8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" fill="hold">
                      <p:stCondLst>
                        <p:cond delay="indefinite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3" grpId="0"/>
      <p:bldP spid="134" grpId="0"/>
      <p:bldP spid="139" grpId="0"/>
      <p:bldP spid="140" grpId="0"/>
      <p:bldP spid="141" grpId="0"/>
      <p:bldP spid="143" grpId="0"/>
      <p:bldP spid="143" grpId="1"/>
      <p:bldP spid="196" grpId="0"/>
      <p:bldP spid="197" grpId="0"/>
      <p:bldP spid="198" grpId="0"/>
      <p:bldP spid="203" grpId="0"/>
      <p:bldP spid="204" grpId="0"/>
      <p:bldP spid="205" grpId="0"/>
      <p:bldP spid="208" grpId="0"/>
      <p:bldP spid="209" grpId="0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 animBg="1"/>
      <p:bldP spid="256" grpId="0" animBg="1"/>
      <p:bldP spid="257" grpId="0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73" grpId="0" animBg="1"/>
      <p:bldP spid="274" grpId="0" animBg="1"/>
      <p:bldP spid="275" grpId="0" animBg="1"/>
      <p:bldP spid="276" grpId="0" animBg="1"/>
      <p:bldP spid="277" grpId="0" animBg="1"/>
      <p:bldP spid="278" grpId="0" animBg="1"/>
      <p:bldP spid="279" grpId="0" animBg="1"/>
      <p:bldP spid="280" grpId="0" animBg="1"/>
      <p:bldP spid="281" grpId="0" animBg="1"/>
      <p:bldP spid="282" grpId="0" animBg="1"/>
      <p:bldP spid="283" grpId="0" animBg="1"/>
      <p:bldP spid="284" grpId="0" animBg="1"/>
      <p:bldP spid="285" grpId="0" animBg="1"/>
      <p:bldP spid="286" grpId="0" animBg="1"/>
      <p:bldP spid="287" grpId="0" animBg="1"/>
      <p:bldP spid="288" grpId="0" animBg="1"/>
      <p:bldP spid="289" grpId="0" animBg="1"/>
      <p:bldP spid="290" grpId="0" animBg="1"/>
      <p:bldP spid="291" grpId="0" animBg="1"/>
      <p:bldP spid="292" grpId="0" animBg="1"/>
      <p:bldP spid="293" grpId="0" animBg="1"/>
      <p:bldP spid="294" grpId="0" animBg="1"/>
      <p:bldP spid="295" grpId="0" animBg="1"/>
      <p:bldP spid="296" grpId="0" animBg="1"/>
      <p:bldP spid="297" grpId="0" animBg="1"/>
      <p:bldP spid="298" grpId="0" animBg="1"/>
      <p:bldP spid="299" grpId="0" animBg="1"/>
      <p:bldP spid="300" grpId="0" animBg="1"/>
      <p:bldP spid="301" grpId="0" animBg="1"/>
      <p:bldP spid="302" grpId="0" animBg="1"/>
      <p:bldP spid="303" grpId="0" animBg="1"/>
      <p:bldP spid="304" grpId="0" animBg="1"/>
      <p:bldP spid="305" grpId="0" animBg="1"/>
      <p:bldP spid="306" grpId="0" animBg="1"/>
      <p:bldP spid="307" grpId="0" animBg="1"/>
      <p:bldP spid="308" grpId="0" animBg="1"/>
      <p:bldP spid="309" grpId="0" animBg="1"/>
      <p:bldP spid="310" grpId="0" animBg="1"/>
      <p:bldP spid="311" grpId="0" animBg="1"/>
      <p:bldP spid="312" grpId="0" animBg="1"/>
      <p:bldP spid="313" grpId="0"/>
      <p:bldP spid="3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46137" y="587857"/>
            <a:ext cx="7136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many ways can you use all three digit cards to fill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the multiplication sentence?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F98739FB-60A8-480D-8754-2F02A16D524F}"/>
                  </a:ext>
                </a:extLst>
              </p:cNvPr>
              <p:cNvSpPr/>
              <p:nvPr/>
            </p:nvSpPr>
            <p:spPr>
              <a:xfrm>
                <a:off x="3012529" y="2584032"/>
                <a:ext cx="2505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F98739FB-60A8-480D-8754-2F02A16D52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2529" y="2584032"/>
                <a:ext cx="2505814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Rectangle 96">
            <a:extLst>
              <a:ext uri="{FF2B5EF4-FFF2-40B4-BE49-F238E27FC236}">
                <a16:creationId xmlns:a16="http://schemas.microsoft.com/office/drawing/2014/main" id="{76E07A21-AF31-4F6A-BF6A-06D7588A88FD}"/>
              </a:ext>
            </a:extLst>
          </p:cNvPr>
          <p:cNvSpPr/>
          <p:nvPr/>
        </p:nvSpPr>
        <p:spPr>
          <a:xfrm>
            <a:off x="4202706" y="2608715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4759AD3F-63CD-4C1D-A668-0CF328F11FF8}"/>
              </a:ext>
            </a:extLst>
          </p:cNvPr>
          <p:cNvSpPr/>
          <p:nvPr/>
        </p:nvSpPr>
        <p:spPr>
          <a:xfrm>
            <a:off x="2997782" y="2608715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CDB2FB3C-3E71-40E2-844E-E19394D64041}"/>
              </a:ext>
            </a:extLst>
          </p:cNvPr>
          <p:cNvSpPr/>
          <p:nvPr/>
        </p:nvSpPr>
        <p:spPr>
          <a:xfrm>
            <a:off x="5423110" y="2608715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EDF54C5-E729-4A9E-AB90-090ED41B54F3}"/>
              </a:ext>
            </a:extLst>
          </p:cNvPr>
          <p:cNvSpPr txBox="1"/>
          <p:nvPr/>
        </p:nvSpPr>
        <p:spPr>
          <a:xfrm>
            <a:off x="3492395" y="1721627"/>
            <a:ext cx="611867" cy="64133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B8D7E5BE-B5F2-4491-B9BD-21F530A077CB}"/>
              </a:ext>
            </a:extLst>
          </p:cNvPr>
          <p:cNvSpPr txBox="1"/>
          <p:nvPr/>
        </p:nvSpPr>
        <p:spPr>
          <a:xfrm>
            <a:off x="4256662" y="1721627"/>
            <a:ext cx="611867" cy="64133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E4D2AB24-A048-4CD5-8C10-684FA822E7A0}"/>
              </a:ext>
            </a:extLst>
          </p:cNvPr>
          <p:cNvSpPr txBox="1"/>
          <p:nvPr/>
        </p:nvSpPr>
        <p:spPr>
          <a:xfrm>
            <a:off x="5020929" y="1721627"/>
            <a:ext cx="611867" cy="64133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708E32E5-EBD7-430F-A590-8B8CDE2BEC51}"/>
                  </a:ext>
                </a:extLst>
              </p:cNvPr>
              <p:cNvSpPr/>
              <p:nvPr/>
            </p:nvSpPr>
            <p:spPr>
              <a:xfrm>
                <a:off x="657512" y="4068211"/>
                <a:ext cx="250902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2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5</a:t>
                </a:r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 </a:t>
                </a:r>
              </a:p>
            </p:txBody>
          </p:sp>
        </mc:Choice>
        <mc:Fallback xmlns=""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708E32E5-EBD7-430F-A590-8B8CDE2BEC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512" y="4068211"/>
                <a:ext cx="2509020" cy="584775"/>
              </a:xfrm>
              <a:prstGeom prst="rect">
                <a:avLst/>
              </a:prstGeom>
              <a:blipFill>
                <a:blip r:embed="rId6"/>
                <a:stretch>
                  <a:fillRect t="-12500" r="-5353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7" name="Picture 106">
            <a:extLst>
              <a:ext uri="{FF2B5EF4-FFF2-40B4-BE49-F238E27FC236}">
                <a16:creationId xmlns:a16="http://schemas.microsoft.com/office/drawing/2014/main" id="{76047093-1140-4748-898B-30DB90848B1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54410" y="3179559"/>
            <a:ext cx="747045" cy="747045"/>
          </a:xfrm>
          <a:prstGeom prst="rect">
            <a:avLst/>
          </a:prstGeom>
        </p:spPr>
      </p:pic>
      <p:sp>
        <p:nvSpPr>
          <p:cNvPr id="108" name="TextBox 107">
            <a:extLst>
              <a:ext uri="{FF2B5EF4-FFF2-40B4-BE49-F238E27FC236}">
                <a16:creationId xmlns:a16="http://schemas.microsoft.com/office/drawing/2014/main" id="{2EF7DE17-837A-4D0F-A3DC-6208DC9BEECF}"/>
              </a:ext>
            </a:extLst>
          </p:cNvPr>
          <p:cNvSpPr txBox="1"/>
          <p:nvPr/>
        </p:nvSpPr>
        <p:spPr>
          <a:xfrm>
            <a:off x="5632796" y="3322248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74E57DCE-EA54-4D73-93BE-88B8DA0127AF}"/>
                  </a:ext>
                </a:extLst>
              </p:cNvPr>
              <p:cNvSpPr/>
              <p:nvPr/>
            </p:nvSpPr>
            <p:spPr>
              <a:xfrm>
                <a:off x="657512" y="4805386"/>
                <a:ext cx="250902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2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3</a:t>
                </a:r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5 </a:t>
                </a:r>
              </a:p>
            </p:txBody>
          </p:sp>
        </mc:Choice>
        <mc:Fallback xmlns=""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74E57DCE-EA54-4D73-93BE-88B8DA0127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512" y="4805386"/>
                <a:ext cx="2509020" cy="584775"/>
              </a:xfrm>
              <a:prstGeom prst="rect">
                <a:avLst/>
              </a:prstGeom>
              <a:blipFill>
                <a:blip r:embed="rId8"/>
                <a:stretch>
                  <a:fillRect t="-12500" r="-5353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280F4B55-8FFD-41C6-A302-6ECF76614BBC}"/>
                  </a:ext>
                </a:extLst>
              </p:cNvPr>
              <p:cNvSpPr/>
              <p:nvPr/>
            </p:nvSpPr>
            <p:spPr>
              <a:xfrm>
                <a:off x="2938212" y="4068211"/>
                <a:ext cx="250902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3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2</a:t>
                </a:r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5 </a:t>
                </a:r>
              </a:p>
            </p:txBody>
          </p:sp>
        </mc:Choice>
        <mc:Fallback xmlns=""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280F4B55-8FFD-41C6-A302-6ECF76614B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212" y="4068211"/>
                <a:ext cx="2509020" cy="584775"/>
              </a:xfrm>
              <a:prstGeom prst="rect">
                <a:avLst/>
              </a:prstGeom>
              <a:blipFill>
                <a:blip r:embed="rId9"/>
                <a:stretch>
                  <a:fillRect t="-12500" r="-5097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B63D2E7A-9C19-43EC-9950-F115BA8306FA}"/>
                  </a:ext>
                </a:extLst>
              </p:cNvPr>
              <p:cNvSpPr/>
              <p:nvPr/>
            </p:nvSpPr>
            <p:spPr>
              <a:xfrm>
                <a:off x="2938212" y="4805386"/>
                <a:ext cx="250902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3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5</a:t>
                </a:r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 </a:t>
                </a:r>
              </a:p>
            </p:txBody>
          </p:sp>
        </mc:Choice>
        <mc:Fallback xmlns=""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B63D2E7A-9C19-43EC-9950-F115BA8306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212" y="4805386"/>
                <a:ext cx="2509020" cy="584775"/>
              </a:xfrm>
              <a:prstGeom prst="rect">
                <a:avLst/>
              </a:prstGeom>
              <a:blipFill>
                <a:blip r:embed="rId10"/>
                <a:stretch>
                  <a:fillRect t="-12500" r="-5097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A84D78B5-A638-4021-80BC-F6E24147090F}"/>
                  </a:ext>
                </a:extLst>
              </p:cNvPr>
              <p:cNvSpPr/>
              <p:nvPr/>
            </p:nvSpPr>
            <p:spPr>
              <a:xfrm>
                <a:off x="5218912" y="4068211"/>
                <a:ext cx="250902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5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2</a:t>
                </a:r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 </a:t>
                </a:r>
              </a:p>
            </p:txBody>
          </p:sp>
        </mc:Choice>
        <mc:Fallback xmlns=""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A84D78B5-A638-4021-80BC-F6E2414709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8912" y="4068211"/>
                <a:ext cx="2509020" cy="584775"/>
              </a:xfrm>
              <a:prstGeom prst="rect">
                <a:avLst/>
              </a:prstGeom>
              <a:blipFill>
                <a:blip r:embed="rId11"/>
                <a:stretch>
                  <a:fillRect t="-12500" r="-534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C2501F3C-BE3C-476D-A966-6EC133DBF929}"/>
                  </a:ext>
                </a:extLst>
              </p:cNvPr>
              <p:cNvSpPr/>
              <p:nvPr/>
            </p:nvSpPr>
            <p:spPr>
              <a:xfrm>
                <a:off x="5218912" y="4805386"/>
                <a:ext cx="250902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5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3</a:t>
                </a:r>
                <a:r>
                  <a:rPr kumimoji="0" lang="en-GB" sz="3200" b="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 </a:t>
                </a:r>
              </a:p>
            </p:txBody>
          </p:sp>
        </mc:Choice>
        <mc:Fallback xmlns=""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C2501F3C-BE3C-476D-A966-6EC133DBF9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8912" y="4805386"/>
                <a:ext cx="2509020" cy="584775"/>
              </a:xfrm>
              <a:prstGeom prst="rect">
                <a:avLst/>
              </a:prstGeom>
              <a:blipFill>
                <a:blip r:embed="rId12"/>
                <a:stretch>
                  <a:fillRect t="-12500" r="-534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61001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  <p:bldP spid="108" grpId="0"/>
      <p:bldP spid="109" grpId="0"/>
      <p:bldP spid="110" grpId="0"/>
      <p:bldP spid="111" grpId="0"/>
      <p:bldP spid="112" grpId="0"/>
      <p:bldP spid="1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.4|0.8|1|4.2|7.2|0.9|1.1|7.4|1.1|1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4|2.1|3.1|5.1|2.6|2.4|9.1|2.7|3.9|5.9|1|1.8|1.7|1.8|3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3.8|5.2|2.1|4.3|3.4|9.7|1.2|3.3|1.1|3.6|1|0.9|0.8|0.8|0.9|2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|6.5|4.7|7.3|3.8|5.7|3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|6.2|2.9|5.7|2.9|5.2|2.7|17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3|3.4|8.3|3.6|9.4|3.6|6.5|7.5|2|10.2|2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8|3|5.1|12.6|5.4|1.2|1|1.2|0.9|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3.2|1.7|4.2|2.4|2.6|3.9|5.5|6.5|3.1|7.7|0.8|1.2|6.3|7.3|2.6|0.6|2.5|0.9|2|0.6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purl.org/dc/elements/1.1/"/>
    <ds:schemaRef ds:uri="http://schemas.microsoft.com/office/2006/metadata/properties"/>
    <ds:schemaRef ds:uri="522d4c35-b548-4432-90ae-af4376e1c4b4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cee99ee9-287b-4f9a-957c-ba5ae7375c9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03A6D36-C3D1-40C7-AF35-C50E672A16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23749</TotalTime>
  <Words>625</Words>
  <Application>Microsoft Office PowerPoint</Application>
  <PresentationFormat>On-screen Show (4:3)</PresentationFormat>
  <Paragraphs>174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16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  1 on the worksheet</vt:lpstr>
      <vt:lpstr>PowerPoint Presentation</vt:lpstr>
      <vt:lpstr>PowerPoint Presentation</vt:lpstr>
      <vt:lpstr>Have a go at questions  2 - 3 on the worksheet</vt:lpstr>
      <vt:lpstr>PowerPoint Presentation</vt:lpstr>
      <vt:lpstr>PowerPoint Presentation</vt:lpstr>
      <vt:lpstr>Have a go at questions  4 - 6 on the worksheet</vt:lpstr>
      <vt:lpstr>PowerPoint Presentation</vt:lpstr>
      <vt:lpstr>Have a go at the rest of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Hayley Wall</cp:lastModifiedBy>
  <cp:revision>325</cp:revision>
  <dcterms:created xsi:type="dcterms:W3CDTF">2019-07-05T11:02:13Z</dcterms:created>
  <dcterms:modified xsi:type="dcterms:W3CDTF">2022-01-04T11:01:55Z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