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3"/>
  </p:notesMasterIdLst>
  <p:sldIdLst>
    <p:sldId id="296" r:id="rId11"/>
    <p:sldId id="297" r:id="rId12"/>
    <p:sldId id="306" r:id="rId13"/>
    <p:sldId id="321" r:id="rId14"/>
    <p:sldId id="299" r:id="rId15"/>
    <p:sldId id="300" r:id="rId16"/>
    <p:sldId id="309" r:id="rId17"/>
    <p:sldId id="310" r:id="rId18"/>
    <p:sldId id="308" r:id="rId19"/>
    <p:sldId id="307" r:id="rId20"/>
    <p:sldId id="311" r:id="rId21"/>
    <p:sldId id="312" r:id="rId22"/>
    <p:sldId id="313" r:id="rId23"/>
    <p:sldId id="314" r:id="rId24"/>
    <p:sldId id="304" r:id="rId25"/>
    <p:sldId id="301" r:id="rId26"/>
    <p:sldId id="317" r:id="rId27"/>
    <p:sldId id="323" r:id="rId28"/>
    <p:sldId id="324" r:id="rId29"/>
    <p:sldId id="318" r:id="rId30"/>
    <p:sldId id="322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10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31" d="100"/>
          <a:sy n="131" d="100"/>
        </p:scale>
        <p:origin x="420" y="88"/>
      </p:cViewPr>
      <p:guideLst>
        <p:guide orient="horz" pos="278"/>
        <p:guide pos="10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5550" y="316855"/>
                <a:ext cx="762549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Here are 12 flowers.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There are 6 flowers in each pot.    </a:t>
                </a:r>
              </a:p>
              <a:p>
                <a:pPr lvl="0"/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6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The flowers are shared equally between 2 pots.</a:t>
                </a:r>
              </a:p>
              <a:p>
                <a:endParaRPr lang="en-GB" sz="14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How many flowers will be in each pot?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693866"/>
              </a:xfrm>
              <a:prstGeom prst="rect">
                <a:avLst/>
              </a:prstGeom>
              <a:blipFill>
                <a:blip r:embed="rId5"/>
                <a:stretch>
                  <a:fillRect l="-1599" t="-1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865AB92-622D-4143-8BF1-C1F04B8EFCDA}"/>
              </a:ext>
            </a:extLst>
          </p:cNvPr>
          <p:cNvSpPr/>
          <p:nvPr/>
        </p:nvSpPr>
        <p:spPr>
          <a:xfrm>
            <a:off x="575733" y="912314"/>
            <a:ext cx="6334518" cy="1206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92" y="833408"/>
            <a:ext cx="1140722" cy="1301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2" y="795409"/>
            <a:ext cx="1140722" cy="1301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1" y="754658"/>
            <a:ext cx="1140722" cy="130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73" y="780666"/>
            <a:ext cx="1140722" cy="130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43" y="818665"/>
            <a:ext cx="1140722" cy="130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72" y="739915"/>
            <a:ext cx="1140722" cy="130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" y="809834"/>
            <a:ext cx="1140722" cy="1301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8" y="848461"/>
            <a:ext cx="1140722" cy="130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37" y="773308"/>
            <a:ext cx="1140722" cy="1301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32" y="794188"/>
            <a:ext cx="1140722" cy="1301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93" y="809833"/>
            <a:ext cx="1140722" cy="1301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42" y="824576"/>
            <a:ext cx="1140722" cy="1301387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 rot="10800000">
            <a:off x="2281028" y="2842750"/>
            <a:ext cx="1383530" cy="1237534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rapezoid 24"/>
          <p:cNvSpPr/>
          <p:nvPr/>
        </p:nvSpPr>
        <p:spPr>
          <a:xfrm rot="10800000">
            <a:off x="4757873" y="2842751"/>
            <a:ext cx="1383530" cy="1237534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04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8628 0.16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31371 0.1694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243 0.1881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5139 0.1879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3802 0.153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8993 0.1479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1092 0.1856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2326 0.1868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19774 0.1363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49 0.1342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27465 0.1689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15399 0.1187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5550" y="316855"/>
                <a:ext cx="762549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Here are 12 flowers.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There are 6 pots of 2   </a:t>
                </a:r>
              </a:p>
              <a:p>
                <a:pPr lvl="0"/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6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The flowers are grouped into pots of 2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How many pots can we fill?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262979"/>
              </a:xfrm>
              <a:prstGeom prst="rect">
                <a:avLst/>
              </a:prstGeom>
              <a:blipFill>
                <a:blip r:embed="rId5"/>
                <a:stretch>
                  <a:fillRect l="-1599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F05F612-0287-4F48-89A6-5BC2CFCBA1E3}"/>
              </a:ext>
            </a:extLst>
          </p:cNvPr>
          <p:cNvSpPr/>
          <p:nvPr/>
        </p:nvSpPr>
        <p:spPr>
          <a:xfrm>
            <a:off x="575733" y="1253067"/>
            <a:ext cx="5181600" cy="86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92" y="833408"/>
            <a:ext cx="1140722" cy="1301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2" y="795409"/>
            <a:ext cx="1140722" cy="1301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1" y="754658"/>
            <a:ext cx="1140722" cy="130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73" y="780666"/>
            <a:ext cx="1140722" cy="130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43" y="818665"/>
            <a:ext cx="1140722" cy="130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72" y="739915"/>
            <a:ext cx="1140722" cy="130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" y="809834"/>
            <a:ext cx="1140722" cy="1301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8" y="848461"/>
            <a:ext cx="1140722" cy="130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37" y="773308"/>
            <a:ext cx="1140722" cy="1301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32" y="794188"/>
            <a:ext cx="1140722" cy="1301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93" y="809833"/>
            <a:ext cx="1140722" cy="1301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42" y="824576"/>
            <a:ext cx="1140722" cy="1301387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 rot="10800000">
            <a:off x="1103357" y="3073687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2402432" y="3073688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Trapezoid 18"/>
          <p:cNvSpPr/>
          <p:nvPr/>
        </p:nvSpPr>
        <p:spPr>
          <a:xfrm rot="10800000">
            <a:off x="3596544" y="3073689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rapezoid 19"/>
          <p:cNvSpPr/>
          <p:nvPr/>
        </p:nvSpPr>
        <p:spPr>
          <a:xfrm rot="10800000">
            <a:off x="4764279" y="3073687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rapezoid 25"/>
          <p:cNvSpPr/>
          <p:nvPr/>
        </p:nvSpPr>
        <p:spPr>
          <a:xfrm rot="10800000">
            <a:off x="5899232" y="3073687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Trapezoid 26"/>
          <p:cNvSpPr/>
          <p:nvPr/>
        </p:nvSpPr>
        <p:spPr>
          <a:xfrm rot="10800000">
            <a:off x="7057934" y="3073686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2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4028 0.1851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92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382 0.1942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0555 0.1872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9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00365 0.2217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3941 0.1914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95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4132 0.1969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7343 0.201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100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06927 0.1851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9271 0.1951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974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908 0.1909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3351 0.1835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91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12656 0.186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8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26" y="4037970"/>
            <a:ext cx="1140722" cy="1301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70" y="4144952"/>
            <a:ext cx="1140722" cy="1301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90" y="377120"/>
            <a:ext cx="76254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What if we had 13 flowers?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The flowers are shared </a:t>
            </a: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equally between 2 pots.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The flowers are grouped into </a:t>
            </a: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pots of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26" y="903060"/>
            <a:ext cx="1140722" cy="130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96" y="927996"/>
            <a:ext cx="1140722" cy="130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25" y="862309"/>
            <a:ext cx="1140722" cy="130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" y="932228"/>
            <a:ext cx="1140722" cy="1301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91" y="957792"/>
            <a:ext cx="1140722" cy="130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90" y="895702"/>
            <a:ext cx="1140722" cy="1301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85" y="916582"/>
            <a:ext cx="1140722" cy="1301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46" y="932227"/>
            <a:ext cx="1140722" cy="1301387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 rot="10800000">
            <a:off x="5495374" y="2581486"/>
            <a:ext cx="718457" cy="653143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rapezoid 15"/>
          <p:cNvSpPr/>
          <p:nvPr/>
        </p:nvSpPr>
        <p:spPr>
          <a:xfrm rot="10800000">
            <a:off x="6361927" y="2604960"/>
            <a:ext cx="718457" cy="653143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rapezoid 16"/>
          <p:cNvSpPr/>
          <p:nvPr/>
        </p:nvSpPr>
        <p:spPr>
          <a:xfrm rot="10800000">
            <a:off x="5643470" y="4944561"/>
            <a:ext cx="718457" cy="653143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67" y="937009"/>
            <a:ext cx="1140722" cy="1301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37" y="961945"/>
            <a:ext cx="1140722" cy="1301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66" y="896258"/>
            <a:ext cx="1140722" cy="1301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87" y="953113"/>
            <a:ext cx="1140722" cy="13013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878" y="411971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08340" y="5546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73" y="915607"/>
            <a:ext cx="1140722" cy="1301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0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92" y="833408"/>
            <a:ext cx="1140722" cy="1301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2" y="795409"/>
            <a:ext cx="1140722" cy="1301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1" y="754658"/>
            <a:ext cx="1140722" cy="1301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550" y="316855"/>
            <a:ext cx="76254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What if we had 13 flowers?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are 2 pots of 6 flowers.</a:t>
            </a:r>
          </a:p>
          <a:p>
            <a:pPr lvl="0"/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is one flower left over. </a:t>
            </a:r>
          </a:p>
          <a:p>
            <a:pPr lvl="0"/>
            <a:r>
              <a:rPr lang="en-GB" sz="2800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73" y="780666"/>
            <a:ext cx="1140722" cy="130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43" y="818665"/>
            <a:ext cx="1140722" cy="130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72" y="739915"/>
            <a:ext cx="1140722" cy="130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" y="809834"/>
            <a:ext cx="1140722" cy="1301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8" y="848461"/>
            <a:ext cx="1140722" cy="130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37" y="773308"/>
            <a:ext cx="1140722" cy="1301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32" y="794188"/>
            <a:ext cx="1140722" cy="1301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93" y="809833"/>
            <a:ext cx="1140722" cy="1301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42" y="824576"/>
            <a:ext cx="1140722" cy="1301387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 rot="10800000">
            <a:off x="2281028" y="2842750"/>
            <a:ext cx="1383530" cy="1237534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rapezoid 24"/>
          <p:cNvSpPr/>
          <p:nvPr/>
        </p:nvSpPr>
        <p:spPr>
          <a:xfrm rot="10800000">
            <a:off x="4757873" y="2842751"/>
            <a:ext cx="1383530" cy="1237534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97" y="773308"/>
            <a:ext cx="1140722" cy="1301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5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8993 0.14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2326 0.186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3802 0.15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7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8628 0.16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243 0.1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93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31371 0.169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84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5139 0.187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93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1092 0.185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928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49 0.13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67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15399 0.11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59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19774 0.136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68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27465 0.16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92" y="833408"/>
            <a:ext cx="1140722" cy="1301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2" y="795409"/>
            <a:ext cx="1140722" cy="1301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1" y="754658"/>
            <a:ext cx="1140722" cy="1301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550" y="316855"/>
            <a:ext cx="76254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What if we had 13 flowers?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are 6 pots of 2 flowers.   </a:t>
            </a:r>
          </a:p>
          <a:p>
            <a:pPr lvl="0"/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is one flower left over.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73" y="780666"/>
            <a:ext cx="1140722" cy="130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43" y="818665"/>
            <a:ext cx="1140722" cy="130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72" y="739915"/>
            <a:ext cx="1140722" cy="130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" y="809834"/>
            <a:ext cx="1140722" cy="1301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8" y="848461"/>
            <a:ext cx="1140722" cy="130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37" y="773308"/>
            <a:ext cx="1140722" cy="1301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32" y="794188"/>
            <a:ext cx="1140722" cy="1301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93" y="809833"/>
            <a:ext cx="1140722" cy="1301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42" y="824576"/>
            <a:ext cx="1140722" cy="1301387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 rot="10800000">
            <a:off x="1103357" y="3073687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2402432" y="3073688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Trapezoid 18"/>
          <p:cNvSpPr/>
          <p:nvPr/>
        </p:nvSpPr>
        <p:spPr>
          <a:xfrm rot="10800000">
            <a:off x="3596544" y="3073689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rapezoid 19"/>
          <p:cNvSpPr/>
          <p:nvPr/>
        </p:nvSpPr>
        <p:spPr>
          <a:xfrm rot="10800000">
            <a:off x="4764279" y="3073687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rapezoid 25"/>
          <p:cNvSpPr/>
          <p:nvPr/>
        </p:nvSpPr>
        <p:spPr>
          <a:xfrm rot="10800000">
            <a:off x="5899232" y="3073687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Trapezoid 26"/>
          <p:cNvSpPr/>
          <p:nvPr/>
        </p:nvSpPr>
        <p:spPr>
          <a:xfrm rot="10800000">
            <a:off x="7057934" y="3073686"/>
            <a:ext cx="812532" cy="77566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76" y="754658"/>
            <a:ext cx="1140722" cy="1301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8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4028 0.1851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9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382 0.194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9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0555 0.1872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9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00365 0.2217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10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3941 0.1914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95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4132 0.1969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98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7343 0.2011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100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06927 0.1851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9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9271 0.1951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97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908 0.1909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9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3351 0.1835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91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12656 0.186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31" y="519347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6610" y="533616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531" y="333311"/>
            <a:ext cx="6749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Which groups can be divided by 2 with no flowers left over?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1" y="1268605"/>
            <a:ext cx="1140722" cy="130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4" y="1338524"/>
            <a:ext cx="1140722" cy="130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7" y="1364088"/>
            <a:ext cx="1140722" cy="130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86" y="1301998"/>
            <a:ext cx="1140722" cy="1301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81" y="1322878"/>
            <a:ext cx="1140722" cy="1301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6" y="2862694"/>
            <a:ext cx="1140722" cy="1301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65" y="2821943"/>
            <a:ext cx="1140722" cy="1301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8" y="2891862"/>
            <a:ext cx="1140722" cy="1301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31" y="2930489"/>
            <a:ext cx="1140722" cy="1301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30" y="2855336"/>
            <a:ext cx="1140722" cy="1301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5" y="2876216"/>
            <a:ext cx="1140722" cy="13013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11" y="4414809"/>
            <a:ext cx="1140722" cy="1301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10" y="4374058"/>
            <a:ext cx="1140722" cy="1301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3" y="4443977"/>
            <a:ext cx="1140722" cy="1301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76" y="4482604"/>
            <a:ext cx="1140722" cy="13013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75" y="4407451"/>
            <a:ext cx="1140722" cy="1301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70" y="4428331"/>
            <a:ext cx="1140722" cy="13013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31" y="4443976"/>
            <a:ext cx="1140722" cy="1301387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1227774" y="2169405"/>
            <a:ext cx="702241" cy="617480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rapezoid 29"/>
          <p:cNvSpPr/>
          <p:nvPr/>
        </p:nvSpPr>
        <p:spPr>
          <a:xfrm rot="10800000">
            <a:off x="2125826" y="2164855"/>
            <a:ext cx="702241" cy="617480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Trapezoid 30"/>
          <p:cNvSpPr/>
          <p:nvPr/>
        </p:nvSpPr>
        <p:spPr>
          <a:xfrm rot="10800000">
            <a:off x="2176766" y="3748152"/>
            <a:ext cx="702241" cy="617480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Trapezoid 31"/>
          <p:cNvSpPr/>
          <p:nvPr/>
        </p:nvSpPr>
        <p:spPr>
          <a:xfrm rot="10800000">
            <a:off x="3035194" y="3727140"/>
            <a:ext cx="702241" cy="617480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Trapezoid 34"/>
          <p:cNvSpPr/>
          <p:nvPr/>
        </p:nvSpPr>
        <p:spPr>
          <a:xfrm rot="10800000">
            <a:off x="1262823" y="3744270"/>
            <a:ext cx="702241" cy="617480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rapezoid 35"/>
          <p:cNvSpPr/>
          <p:nvPr/>
        </p:nvSpPr>
        <p:spPr>
          <a:xfrm rot="10800000">
            <a:off x="1261884" y="5247161"/>
            <a:ext cx="702241" cy="617480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rapezoid 36"/>
          <p:cNvSpPr/>
          <p:nvPr/>
        </p:nvSpPr>
        <p:spPr>
          <a:xfrm rot="10800000">
            <a:off x="2150517" y="5264641"/>
            <a:ext cx="702241" cy="617480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Trapezoid 37"/>
          <p:cNvSpPr/>
          <p:nvPr/>
        </p:nvSpPr>
        <p:spPr>
          <a:xfrm rot="10800000">
            <a:off x="3052033" y="5264592"/>
            <a:ext cx="702241" cy="617480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9534" y="7805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/>
          <a:srcRect r="11671" b="-4460"/>
          <a:stretch/>
        </p:blipFill>
        <p:spPr>
          <a:xfrm>
            <a:off x="991760" y="1547332"/>
            <a:ext cx="6741453" cy="10260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/>
          <a:srcRect r="11671" b="1346"/>
          <a:stretch/>
        </p:blipFill>
        <p:spPr>
          <a:xfrm>
            <a:off x="991762" y="4125496"/>
            <a:ext cx="6741453" cy="969022"/>
          </a:xfrm>
          <a:prstGeom prst="rect">
            <a:avLst/>
          </a:prstGeom>
        </p:spPr>
      </p:pic>
      <p:sp>
        <p:nvSpPr>
          <p:cNvPr id="86" name="Arc 85"/>
          <p:cNvSpPr/>
          <p:nvPr/>
        </p:nvSpPr>
        <p:spPr>
          <a:xfrm flipH="1">
            <a:off x="1190199" y="1166173"/>
            <a:ext cx="808419" cy="1198669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87" name="Arc 86"/>
          <p:cNvSpPr/>
          <p:nvPr/>
        </p:nvSpPr>
        <p:spPr>
          <a:xfrm flipH="1">
            <a:off x="1998617" y="1166173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88" name="Arc 87"/>
          <p:cNvSpPr/>
          <p:nvPr/>
        </p:nvSpPr>
        <p:spPr>
          <a:xfrm flipH="1">
            <a:off x="2790617" y="1166173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89" name="Arc 88"/>
          <p:cNvSpPr/>
          <p:nvPr/>
        </p:nvSpPr>
        <p:spPr>
          <a:xfrm flipH="1">
            <a:off x="3582616" y="1166173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0" name="Arc 89"/>
          <p:cNvSpPr/>
          <p:nvPr/>
        </p:nvSpPr>
        <p:spPr>
          <a:xfrm flipH="1">
            <a:off x="4364691" y="1166173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1" name="Arc 90"/>
          <p:cNvSpPr/>
          <p:nvPr/>
        </p:nvSpPr>
        <p:spPr>
          <a:xfrm flipH="1">
            <a:off x="5138468" y="1166173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2" name="Arc 91"/>
          <p:cNvSpPr/>
          <p:nvPr/>
        </p:nvSpPr>
        <p:spPr>
          <a:xfrm flipH="1">
            <a:off x="5938765" y="1166173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3" name="Arc 92"/>
          <p:cNvSpPr/>
          <p:nvPr/>
        </p:nvSpPr>
        <p:spPr>
          <a:xfrm flipH="1">
            <a:off x="6735412" y="1166173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5" name="Arc 94"/>
          <p:cNvSpPr/>
          <p:nvPr/>
        </p:nvSpPr>
        <p:spPr>
          <a:xfrm>
            <a:off x="6730767" y="3724004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6" name="Arc 95"/>
          <p:cNvSpPr/>
          <p:nvPr/>
        </p:nvSpPr>
        <p:spPr>
          <a:xfrm>
            <a:off x="5942669" y="3724004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7" name="Arc 96"/>
          <p:cNvSpPr/>
          <p:nvPr/>
        </p:nvSpPr>
        <p:spPr>
          <a:xfrm>
            <a:off x="5164384" y="3724004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8" name="Arc 97"/>
          <p:cNvSpPr/>
          <p:nvPr/>
        </p:nvSpPr>
        <p:spPr>
          <a:xfrm>
            <a:off x="4360094" y="3724004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3565319" y="3724004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100" name="Arc 99"/>
          <p:cNvSpPr/>
          <p:nvPr/>
        </p:nvSpPr>
        <p:spPr>
          <a:xfrm>
            <a:off x="2781834" y="3724004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1984459" y="3724004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102" name="Arc 101"/>
          <p:cNvSpPr/>
          <p:nvPr/>
        </p:nvSpPr>
        <p:spPr>
          <a:xfrm>
            <a:off x="1210804" y="3724004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834031" y="334776"/>
                <a:ext cx="23533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schemeClr val="tx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1" y="334776"/>
                <a:ext cx="2353306" cy="707886"/>
              </a:xfrm>
              <a:prstGeom prst="rect">
                <a:avLst/>
              </a:prstGeom>
              <a:blipFill>
                <a:blip r:embed="rId6"/>
                <a:stretch>
                  <a:fillRect l="-9326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3027876" y="347292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7" grpId="0"/>
      <p:bldP spid="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9142" y="747174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2" y="747174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76349" y="76247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3147" y="4011589"/>
            <a:ext cx="493755" cy="1043070"/>
            <a:chOff x="706266" y="3983809"/>
            <a:chExt cx="493755" cy="1043070"/>
          </a:xfrm>
        </p:grpSpPr>
        <p:sp>
          <p:nvSpPr>
            <p:cNvPr id="3" name="Oval 2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51725" y="4011589"/>
            <a:ext cx="493755" cy="1043070"/>
            <a:chOff x="706266" y="3983809"/>
            <a:chExt cx="493755" cy="1043070"/>
          </a:xfrm>
        </p:grpSpPr>
        <p:sp>
          <p:nvSpPr>
            <p:cNvPr id="45" name="Oval 44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20303" y="4011589"/>
            <a:ext cx="493755" cy="1043070"/>
            <a:chOff x="706266" y="3983809"/>
            <a:chExt cx="493755" cy="1043070"/>
          </a:xfrm>
        </p:grpSpPr>
        <p:sp>
          <p:nvSpPr>
            <p:cNvPr id="48" name="Oval 47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8881" y="4011589"/>
            <a:ext cx="493755" cy="1043070"/>
            <a:chOff x="706266" y="3983809"/>
            <a:chExt cx="493755" cy="1043070"/>
          </a:xfrm>
        </p:grpSpPr>
        <p:sp>
          <p:nvSpPr>
            <p:cNvPr id="51" name="Oval 50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57459" y="4011589"/>
            <a:ext cx="493755" cy="1043070"/>
            <a:chOff x="706266" y="3983809"/>
            <a:chExt cx="493755" cy="1043070"/>
          </a:xfrm>
        </p:grpSpPr>
        <p:sp>
          <p:nvSpPr>
            <p:cNvPr id="54" name="Oval 53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26037" y="4011589"/>
            <a:ext cx="493755" cy="1043070"/>
            <a:chOff x="706266" y="3983809"/>
            <a:chExt cx="493755" cy="1043070"/>
          </a:xfrm>
        </p:grpSpPr>
        <p:sp>
          <p:nvSpPr>
            <p:cNvPr id="57" name="Oval 56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4615" y="4011589"/>
            <a:ext cx="493755" cy="1043070"/>
            <a:chOff x="706266" y="3983809"/>
            <a:chExt cx="493755" cy="1043070"/>
          </a:xfrm>
        </p:grpSpPr>
        <p:sp>
          <p:nvSpPr>
            <p:cNvPr id="60" name="Oval 59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63193" y="4011589"/>
            <a:ext cx="493755" cy="1043070"/>
            <a:chOff x="706266" y="3983809"/>
            <a:chExt cx="493755" cy="1043070"/>
          </a:xfrm>
        </p:grpSpPr>
        <p:sp>
          <p:nvSpPr>
            <p:cNvPr id="63" name="Oval 62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631771" y="4011589"/>
            <a:ext cx="493755" cy="1043070"/>
            <a:chOff x="706266" y="3983809"/>
            <a:chExt cx="493755" cy="1043070"/>
          </a:xfrm>
        </p:grpSpPr>
        <p:sp>
          <p:nvSpPr>
            <p:cNvPr id="66" name="Oval 65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00349" y="4011589"/>
            <a:ext cx="493755" cy="1043070"/>
            <a:chOff x="706266" y="3983809"/>
            <a:chExt cx="493755" cy="1043070"/>
          </a:xfrm>
        </p:grpSpPr>
        <p:sp>
          <p:nvSpPr>
            <p:cNvPr id="69" name="Oval 68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68927" y="4011589"/>
            <a:ext cx="493755" cy="1043070"/>
            <a:chOff x="706266" y="3983809"/>
            <a:chExt cx="493755" cy="1043070"/>
          </a:xfrm>
        </p:grpSpPr>
        <p:sp>
          <p:nvSpPr>
            <p:cNvPr id="72" name="Oval 71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37510" y="4011589"/>
            <a:ext cx="493755" cy="1043070"/>
            <a:chOff x="706266" y="3983809"/>
            <a:chExt cx="493755" cy="1043070"/>
          </a:xfrm>
        </p:grpSpPr>
        <p:sp>
          <p:nvSpPr>
            <p:cNvPr id="75" name="Oval 74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87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9142" y="747174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2" y="747174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76349" y="76247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3147" y="4011589"/>
            <a:ext cx="493755" cy="1043070"/>
            <a:chOff x="706266" y="3983809"/>
            <a:chExt cx="493755" cy="1043070"/>
          </a:xfrm>
        </p:grpSpPr>
        <p:sp>
          <p:nvSpPr>
            <p:cNvPr id="3" name="Oval 2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51725" y="4011589"/>
            <a:ext cx="493755" cy="1043070"/>
            <a:chOff x="706266" y="3983809"/>
            <a:chExt cx="493755" cy="1043070"/>
          </a:xfrm>
        </p:grpSpPr>
        <p:sp>
          <p:nvSpPr>
            <p:cNvPr id="45" name="Oval 44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20303" y="4011589"/>
            <a:ext cx="493755" cy="1043070"/>
            <a:chOff x="706266" y="3983809"/>
            <a:chExt cx="493755" cy="1043070"/>
          </a:xfrm>
        </p:grpSpPr>
        <p:sp>
          <p:nvSpPr>
            <p:cNvPr id="48" name="Oval 47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8881" y="4011589"/>
            <a:ext cx="493755" cy="1043070"/>
            <a:chOff x="706266" y="3983809"/>
            <a:chExt cx="493755" cy="1043070"/>
          </a:xfrm>
        </p:grpSpPr>
        <p:sp>
          <p:nvSpPr>
            <p:cNvPr id="51" name="Oval 50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57459" y="4011589"/>
            <a:ext cx="493755" cy="1043070"/>
            <a:chOff x="706266" y="3983809"/>
            <a:chExt cx="493755" cy="1043070"/>
          </a:xfrm>
        </p:grpSpPr>
        <p:sp>
          <p:nvSpPr>
            <p:cNvPr id="54" name="Oval 53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26037" y="4011589"/>
            <a:ext cx="493755" cy="1043070"/>
            <a:chOff x="706266" y="3983809"/>
            <a:chExt cx="493755" cy="1043070"/>
          </a:xfrm>
          <a:solidFill>
            <a:srgbClr val="FF0000"/>
          </a:solidFill>
        </p:grpSpPr>
        <p:sp>
          <p:nvSpPr>
            <p:cNvPr id="57" name="Oval 56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4615" y="4011589"/>
            <a:ext cx="493755" cy="1043070"/>
            <a:chOff x="706266" y="3983809"/>
            <a:chExt cx="493755" cy="1043070"/>
          </a:xfrm>
          <a:solidFill>
            <a:srgbClr val="FF0000"/>
          </a:solidFill>
        </p:grpSpPr>
        <p:sp>
          <p:nvSpPr>
            <p:cNvPr id="60" name="Oval 59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63193" y="4011589"/>
            <a:ext cx="493755" cy="1043070"/>
            <a:chOff x="706266" y="3983809"/>
            <a:chExt cx="493755" cy="1043070"/>
          </a:xfrm>
          <a:solidFill>
            <a:srgbClr val="FF0000"/>
          </a:solidFill>
        </p:grpSpPr>
        <p:sp>
          <p:nvSpPr>
            <p:cNvPr id="63" name="Oval 62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631771" y="4011589"/>
            <a:ext cx="493755" cy="1043070"/>
            <a:chOff x="706266" y="3983809"/>
            <a:chExt cx="493755" cy="1043070"/>
          </a:xfrm>
          <a:solidFill>
            <a:srgbClr val="FF0000"/>
          </a:solidFill>
        </p:grpSpPr>
        <p:sp>
          <p:nvSpPr>
            <p:cNvPr id="66" name="Oval 65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00349" y="4011589"/>
            <a:ext cx="493755" cy="1043070"/>
            <a:chOff x="706266" y="3983809"/>
            <a:chExt cx="493755" cy="1043070"/>
          </a:xfrm>
          <a:solidFill>
            <a:srgbClr val="FF0000"/>
          </a:solidFill>
        </p:grpSpPr>
        <p:sp>
          <p:nvSpPr>
            <p:cNvPr id="69" name="Oval 68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68927" y="4011589"/>
            <a:ext cx="493755" cy="1043070"/>
            <a:chOff x="706266" y="3983809"/>
            <a:chExt cx="493755" cy="1043070"/>
          </a:xfrm>
        </p:grpSpPr>
        <p:sp>
          <p:nvSpPr>
            <p:cNvPr id="72" name="Oval 71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37510" y="4011589"/>
            <a:ext cx="493755" cy="1043070"/>
            <a:chOff x="706266" y="3983809"/>
            <a:chExt cx="493755" cy="1043070"/>
          </a:xfrm>
        </p:grpSpPr>
        <p:sp>
          <p:nvSpPr>
            <p:cNvPr id="75" name="Oval 74"/>
            <p:cNvSpPr/>
            <p:nvPr/>
          </p:nvSpPr>
          <p:spPr>
            <a:xfrm>
              <a:off x="706266" y="398380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706266" y="453312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718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9142" y="747174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2" y="747174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76349" y="76247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6266" y="3957714"/>
            <a:ext cx="3160890" cy="1069165"/>
            <a:chOff x="4432393" y="3972447"/>
            <a:chExt cx="3160890" cy="1069165"/>
          </a:xfrm>
        </p:grpSpPr>
        <p:sp>
          <p:nvSpPr>
            <p:cNvPr id="3" name="Oval 2"/>
            <p:cNvSpPr/>
            <p:nvPr/>
          </p:nvSpPr>
          <p:spPr>
            <a:xfrm>
              <a:off x="4432393" y="3998542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965820" y="3993323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499247" y="398810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6032674" y="3982885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566101" y="3977666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099528" y="3972447"/>
              <a:ext cx="493755" cy="49375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432393" y="4547857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965820" y="4542638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499247" y="453741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032674" y="4532200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566101" y="4526981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099528" y="4521762"/>
              <a:ext cx="493755" cy="49375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271554" y="3801291"/>
            <a:ext cx="3526972" cy="139772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523225" y="3801291"/>
            <a:ext cx="3526972" cy="139772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4454595" y="3957714"/>
            <a:ext cx="3160890" cy="1069165"/>
            <a:chOff x="4432393" y="3972447"/>
            <a:chExt cx="3160890" cy="1069165"/>
          </a:xfrm>
        </p:grpSpPr>
        <p:sp>
          <p:nvSpPr>
            <p:cNvPr id="29" name="Oval 28"/>
            <p:cNvSpPr/>
            <p:nvPr/>
          </p:nvSpPr>
          <p:spPr>
            <a:xfrm>
              <a:off x="4432393" y="3998542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4965820" y="3993323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499247" y="3988104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032674" y="3982885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566101" y="3977666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099528" y="3972447"/>
              <a:ext cx="493755" cy="49375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4432393" y="4547857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965820" y="4542638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5499247" y="4537419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6032674" y="4532200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6566101" y="4526981"/>
              <a:ext cx="493755" cy="493755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099528" y="4521762"/>
              <a:ext cx="493755" cy="49375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58450" y="746405"/>
            <a:ext cx="1197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24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2" name="Arc 41"/>
          <p:cNvSpPr/>
          <p:nvPr/>
        </p:nvSpPr>
        <p:spPr>
          <a:xfrm rot="10800000" flipH="1">
            <a:off x="2227601" y="1146466"/>
            <a:ext cx="3836487" cy="1598662"/>
          </a:xfrm>
          <a:prstGeom prst="arc">
            <a:avLst>
              <a:gd name="adj1" fmla="val 10803453"/>
              <a:gd name="adj2" fmla="val 21541889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612417" y="2745128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2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17" y="2745128"/>
                <a:ext cx="875561" cy="523220"/>
              </a:xfrm>
              <a:prstGeom prst="rect">
                <a:avLst/>
              </a:prstGeom>
              <a:blipFill>
                <a:blip r:embed="rId7"/>
                <a:stretch>
                  <a:fillRect t="-11628" r="-13287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943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42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446" y="746405"/>
            <a:ext cx="1197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20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9138" y="747174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38" y="747174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76345" y="76247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Arc 7"/>
          <p:cNvSpPr/>
          <p:nvPr/>
        </p:nvSpPr>
        <p:spPr>
          <a:xfrm rot="10800000" flipH="1">
            <a:off x="2227597" y="1146466"/>
            <a:ext cx="3836487" cy="1598662"/>
          </a:xfrm>
          <a:prstGeom prst="arc">
            <a:avLst>
              <a:gd name="adj1" fmla="val 10803453"/>
              <a:gd name="adj2" fmla="val 21541889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12413" y="2745128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2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13" y="2745128"/>
                <a:ext cx="875561" cy="523220"/>
              </a:xfrm>
              <a:prstGeom prst="rect">
                <a:avLst/>
              </a:prstGeom>
              <a:blipFill>
                <a:blip r:embed="rId6"/>
                <a:stretch>
                  <a:fillRect t="-11628" r="-13287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991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23853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1)	Complete the calculations</a:t>
                </a:r>
              </a:p>
              <a:p>
                <a:endParaRPr lang="en-GB" sz="11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1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1050" dirty="0">
                  <a:solidFill>
                    <a:schemeClr val="accent1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105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endParaRPr lang="en-GB" sz="7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2</a:t>
                </a:r>
                <a14:m>
                  <m:oMath xmlns:m="http://schemas.openxmlformats.org/officeDocument/2006/math"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2)	Complete the calculations</a:t>
                </a:r>
              </a:p>
              <a:p>
                <a:r>
                  <a:rPr lang="en-GB" sz="1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1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1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				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schemeClr val="accent1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514350" indent="-514350">
                  <a:buFontTx/>
                  <a:buAutoNum type="arabicParenR" startAt="3"/>
                </a:pPr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How many groups of 2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60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1)	Complete the calculations</a:t>
                </a:r>
              </a:p>
              <a:p>
                <a:endParaRPr lang="en-GB" sz="11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1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8</a:t>
                </a:r>
                <a:endParaRPr lang="en-GB" sz="1050" dirty="0">
                  <a:solidFill>
                    <a:schemeClr val="accent1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105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endParaRPr lang="en-GB" sz="7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2</a:t>
                </a:r>
                <a14:m>
                  <m:oMath xmlns:m="http://schemas.openxmlformats.org/officeDocument/2006/math"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10 </a:t>
                </a:r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                </a:t>
                </a:r>
              </a:p>
              <a:p>
                <a:endParaRPr lang="en-GB" sz="24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2)	Complete the calculations</a:t>
                </a:r>
              </a:p>
              <a:p>
                <a:r>
                  <a:rPr lang="en-GB" sz="1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1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1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    		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schemeClr val="accent1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514350" indent="-514350">
                  <a:buFontTx/>
                  <a:buAutoNum type="arabicParenR" startAt="3"/>
                </a:pPr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How many groups of 2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9510" y="5045931"/>
            <a:ext cx="474302" cy="985056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14191" y="5045931"/>
            <a:ext cx="474302" cy="985056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457435" y="5045931"/>
            <a:ext cx="474302" cy="985056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99009" y="5045931"/>
            <a:ext cx="474302" cy="985056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40407" y="5050789"/>
            <a:ext cx="474302" cy="985056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25225" y="521539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5473" y="2474685"/>
            <a:ext cx="542891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        				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         	 			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 </a:t>
            </a:r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       				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7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  <p:bldP spid="37" grpId="0" animBg="1"/>
      <p:bldP spid="38" grpId="0" animBg="1"/>
      <p:bldP spid="39" grpId="0"/>
      <p:bldP spid="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31" y="334776"/>
            <a:ext cx="7625490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The children are playing a game.</a:t>
            </a: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They need to get into two equal teams.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How many will be in each team?</a:t>
            </a:r>
          </a:p>
          <a:p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will be 4 children in each team.</a:t>
            </a:r>
          </a:p>
          <a:p>
            <a:endParaRPr lang="en-GB" sz="28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44" y="1603011"/>
            <a:ext cx="1427798" cy="1703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57" y="1546356"/>
            <a:ext cx="1427798" cy="17543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17" y="2774835"/>
            <a:ext cx="1427798" cy="15686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47" y="1464796"/>
            <a:ext cx="1427798" cy="17607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84" y="2463528"/>
            <a:ext cx="1371025" cy="1690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0" y="2239237"/>
            <a:ext cx="1405916" cy="1695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76" y="2762539"/>
            <a:ext cx="1375243" cy="16959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9" y="1546356"/>
            <a:ext cx="1382571" cy="151896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56771" y="1481644"/>
            <a:ext cx="3115819" cy="291211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47076" y="1481644"/>
            <a:ext cx="3123188" cy="291211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8108 -0.0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-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1667 0.02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8438 0.1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5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07518 0.01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550" y="316855"/>
            <a:ext cx="762549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The children are playing a game.</a:t>
            </a: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They need to get into twos.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How many pairs will there be?</a:t>
            </a:r>
          </a:p>
          <a:p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will be 4 pairs of children.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8252" y="1279962"/>
            <a:ext cx="1395030" cy="16640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761" y="1374052"/>
            <a:ext cx="1380371" cy="16960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88" y="2657268"/>
            <a:ext cx="1427798" cy="15686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18" y="1307904"/>
            <a:ext cx="1427798" cy="17607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5" y="2345961"/>
            <a:ext cx="1371025" cy="1690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1" y="2121670"/>
            <a:ext cx="1405916" cy="1695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7" y="2644972"/>
            <a:ext cx="1375243" cy="16959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20" y="1428788"/>
            <a:ext cx="1382571" cy="15189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41312" y="1273521"/>
            <a:ext cx="1983691" cy="157418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3751" y="2973231"/>
            <a:ext cx="2563730" cy="157418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84193" y="1269351"/>
            <a:ext cx="1983691" cy="157418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7202" y="2981397"/>
            <a:ext cx="2427619" cy="157418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9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04132 -0.01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3073 0.08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42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6146 0.05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28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5642 -0.00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01962 0.123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61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02673 0.0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8979" y="585802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2707" y="2243305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707" y="2243305"/>
                <a:ext cx="2246811" cy="584775"/>
              </a:xfrm>
              <a:prstGeom prst="rect">
                <a:avLst/>
              </a:prstGeom>
              <a:blipFill>
                <a:blip r:embed="rId5"/>
                <a:stretch>
                  <a:fillRect l="-677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08978" y="3533897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Grouping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25835" y="5179888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835" y="5179888"/>
                <a:ext cx="2246811" cy="584775"/>
              </a:xfrm>
              <a:prstGeom prst="rect">
                <a:avLst/>
              </a:prstGeom>
              <a:blipFill>
                <a:blip r:embed="rId6"/>
                <a:stretch>
                  <a:fillRect l="-706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607" y="1421603"/>
            <a:ext cx="3202693" cy="1317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08" y="4276624"/>
            <a:ext cx="3036805" cy="15145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49198" y="814824"/>
            <a:ext cx="3153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are 4 children in each team.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84700" y="4182295"/>
            <a:ext cx="3729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are 4 pairs of children.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9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26" y="4037970"/>
            <a:ext cx="1140722" cy="1301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70" y="4144952"/>
            <a:ext cx="1140722" cy="1301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90" y="377120"/>
            <a:ext cx="76254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Here are 12 flowers.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The flowers are shared </a:t>
            </a: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equally between 2 pots.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The flowers are grouped</a:t>
            </a: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into pots of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19" y="903060"/>
            <a:ext cx="1140722" cy="130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9" y="927996"/>
            <a:ext cx="1140722" cy="130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18" y="862309"/>
            <a:ext cx="1140722" cy="130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1" y="932228"/>
            <a:ext cx="1140722" cy="1301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4" y="957792"/>
            <a:ext cx="1140722" cy="130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83" y="895702"/>
            <a:ext cx="1140722" cy="1301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78" y="916582"/>
            <a:ext cx="1140722" cy="1301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39" y="932227"/>
            <a:ext cx="1140722" cy="1301387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 rot="10800000">
            <a:off x="5495374" y="2581486"/>
            <a:ext cx="718457" cy="653143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rapezoid 15"/>
          <p:cNvSpPr/>
          <p:nvPr/>
        </p:nvSpPr>
        <p:spPr>
          <a:xfrm rot="10800000">
            <a:off x="6361927" y="2581485"/>
            <a:ext cx="718457" cy="653143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rapezoid 16"/>
          <p:cNvSpPr/>
          <p:nvPr/>
        </p:nvSpPr>
        <p:spPr>
          <a:xfrm rot="10800000">
            <a:off x="5643470" y="4944561"/>
            <a:ext cx="718457" cy="653143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60" y="937009"/>
            <a:ext cx="1140722" cy="1301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0" y="961945"/>
            <a:ext cx="1140722" cy="1301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59" y="896258"/>
            <a:ext cx="1140722" cy="1301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80" y="953113"/>
            <a:ext cx="1140722" cy="13013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500" y="411971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19244" y="5676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4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|3.6|3.8|5.2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4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4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6.2|5.6|1.6|13.9|1.2|1.3|8.2|1.5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10.1|2.6|1.3|1.9|0.8|1.4|1.1|1.4|13.3|4.2|0.7|0.7|0.6|0.6|0.5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4|11.2|0.8|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4.7|1.9|8.3|14.2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4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4.8|15.3|10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9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|12.6|11.6|2.8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1.2|1|1|0.8|1.2|0.8|1|0.8|1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2|2.4|1.1|1.1|1.1|0.9|0.8|0.9|0.8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94a41c2b-c9a4-4155-9cd3-2586bd5a7cc7"/>
    <ds:schemaRef ds:uri="8fba47cf-d4c2-4342-84d4-550bc2b4b2fe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9E1A6E-AF11-4411-8C25-4FDB8006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9245</TotalTime>
  <Words>502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Caroline Hamilton</cp:lastModifiedBy>
  <cp:revision>246</cp:revision>
  <dcterms:created xsi:type="dcterms:W3CDTF">2019-07-05T11:02:13Z</dcterms:created>
  <dcterms:modified xsi:type="dcterms:W3CDTF">2021-01-07T08:45:48Z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