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98C5-F78A-46E8-9C0B-6ACD71743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2E621-DCD4-4B6E-AA66-6615E2E31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A005-9D13-4BC1-B452-1FBF2643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4052B-A3FA-4BC9-B171-D857A601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243C5-EE2F-47D0-8FA0-E5967E8C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4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DFC3-32B2-42EC-B4C1-5D1752380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E38BE-F2E9-4BB0-8340-1AAF01FCB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56336-35C2-476D-90B4-1D68B8EAC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649A-661E-47D0-9E8C-B3BFD938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1F8AF-2827-497F-957B-59C7723B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CC176-9A6E-4E92-9372-898923A2C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56380-57F8-4101-958E-741D40141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E0420-10B0-4980-A6E1-4F4156DA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4614F-B295-43D5-9BF0-DC6F8E5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0FF68-55FA-4C37-895F-246F44E5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88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10DA-6634-46C6-B8B2-60901D76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5840C-D4CE-47D5-8A3F-277B1FE4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2A7C5-29EF-44FF-851C-CB779007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B3BAB-30FE-4140-82BB-21C40ED3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B20AF-FC05-426F-B02C-69DFC9D4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1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E896-F624-4D32-9DE9-17D1826DC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AA574-970B-46DD-858F-31D9EF34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1AE2F-6F4D-4879-9258-5A7DCCEE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331A5-7583-4A93-853A-D5A08265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B91E-3DB8-4E93-95A4-63095B9C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33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5CFC-AAC7-4A50-A76F-1032F423D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103D-EF0F-43DE-87FC-85567C088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B8DEE-DF96-4ED4-A143-E7848A8CE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98FD8-78B4-494A-8E0E-4DED0923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E46AF-1326-430E-AB2D-440E851F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7EEE8-024C-47C3-951E-91461FE3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2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E22D-45E5-4CF5-BCE9-37515269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B04DE-F9B1-49C5-ADCE-09BD4800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1F609-C5E2-4047-A7E3-608E54829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61146-4931-491A-B44D-F1A0DA197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67DBBC-AEC7-4917-89B0-45F9346DF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D0A156-5731-403D-9615-53649389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64DE5-467D-4DAE-A425-C3AF464F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BE952-D45C-4858-9DF7-7A0B7E4A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76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507E-4CFF-4563-A73F-A7A1E1EC1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225B17-D9B0-42BB-981C-AE535F9D8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407F0-9E4B-46A9-8B73-315FE926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F28C32-72E8-40C0-A9A7-EA7D5421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6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28AB9-F615-4178-8D9C-7E95B3C7A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78E21-89CF-4734-9207-E96F1CC1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A07CF-D915-4A1F-BC52-2E1B76DC9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65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BA9C-E5EF-4901-9B86-FDE4086D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C23DB-8FE6-466F-9F97-B436DE2DB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DE6B3-4206-4EBF-B551-64ADB835B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47AFA-EE69-4E93-9D20-649C678E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7FA18-B948-4DB5-9DB9-6A5AE327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D6B9D-3D5D-4CF5-9392-E4477BB8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4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0D832-D72C-4C0F-B867-6D1E115F3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E6E20-9374-4DF5-9FE3-EB205F537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5590E-626E-4238-BDD5-89A7B7AB7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B0958-00E2-4EA2-8A1B-65597A98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97C78-B792-484E-86EB-9C631304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D720A-A622-42F4-9AED-1053AB37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3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5BD6B7-0C4D-4462-B3FE-449B8270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20-9CE3-446B-99C5-68789460D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373C1-1AEF-4F2A-84DC-0B3431618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D903-74E5-459F-9830-8E3283BEA9FF}" type="datetimeFigureOut">
              <a:rPr lang="en-GB" smtClean="0"/>
              <a:t>04/03/2021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1901A-6B55-44B9-BEF4-CDA6C95C8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5E183-BAC2-4C27-B5E2-0E7A16893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F867-6307-4C96-8650-BB073E2B75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47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6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8998-5B10-49DA-945F-CE5D55A46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Friday 12</a:t>
            </a:r>
            <a:r>
              <a:rPr lang="en-GB" u="sng" baseline="30000" dirty="0">
                <a:latin typeface="Comic Sans MS" panose="030F0702030302020204" pitchFamily="66" charset="0"/>
              </a:rPr>
              <a:t>th</a:t>
            </a:r>
            <a:r>
              <a:rPr lang="en-GB" u="sng" dirty="0">
                <a:latin typeface="Comic Sans MS" panose="030F0702030302020204" pitchFamily="66" charset="0"/>
              </a:rPr>
              <a:t> March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97806-F14B-4E50-874B-D925A959D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LO – I know ue and ve.</a:t>
            </a:r>
          </a:p>
        </p:txBody>
      </p:sp>
      <p:pic>
        <p:nvPicPr>
          <p:cNvPr id="1026" name="Picture 2" descr="English Phonics - 'ue' words - YouTube">
            <a:extLst>
              <a:ext uri="{FF2B5EF4-FFF2-40B4-BE49-F238E27FC236}">
                <a16:creationId xmlns:a16="http://schemas.microsoft.com/office/drawing/2014/main" id="{FB58166D-5FF4-47A9-BC08-4FFCB85F3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14" y="196277"/>
            <a:ext cx="3999671" cy="223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hase 5 Words with ue in them - Flashcards Real/Fake Words">
            <a:extLst>
              <a:ext uri="{FF2B5EF4-FFF2-40B4-BE49-F238E27FC236}">
                <a16:creationId xmlns:a16="http://schemas.microsoft.com/office/drawing/2014/main" id="{B2044E9A-77CE-4AB3-BBE2-3388B6D63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04" y="4436049"/>
            <a:ext cx="4332772" cy="21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nglish Phonics - 've' words - YouTube">
            <a:extLst>
              <a:ext uri="{FF2B5EF4-FFF2-40B4-BE49-F238E27FC236}">
                <a16:creationId xmlns:a16="http://schemas.microsoft.com/office/drawing/2014/main" id="{00808FE7-3B86-4F2F-8D4D-1E7BECFB5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9" y="262507"/>
            <a:ext cx="3409535" cy="190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13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6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B4DB-4AE3-4118-9B24-E5EEC852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238539"/>
            <a:ext cx="11198087" cy="1587086"/>
          </a:xfrm>
        </p:spPr>
        <p:txBody>
          <a:bodyPr>
            <a:normAutofit fontScale="90000"/>
          </a:bodyPr>
          <a:lstStyle/>
          <a:p>
            <a:r>
              <a:rPr lang="en-GB" altLang="en-US" sz="4000" dirty="0">
                <a:latin typeface="Comic Sans MS" panose="030F0702030302020204" pitchFamily="66" charset="0"/>
              </a:rPr>
              <a:t>No word in English ends in ‘’u’’ or ‘’v’’. ‘’ue’’ or ‘’ve’’ must be written.</a:t>
            </a:r>
            <a:br>
              <a:rPr lang="en-GB" alt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2AC3-8578-44CB-9EB7-BC1AEB632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639957" cy="4351338"/>
          </a:xfrm>
        </p:spPr>
        <p:txBody>
          <a:bodyPr/>
          <a:lstStyle/>
          <a:p>
            <a:pPr algn="r">
              <a:spcBef>
                <a:spcPct val="50000"/>
              </a:spcBef>
              <a:buNone/>
            </a:pPr>
            <a:r>
              <a:rPr lang="en-GB" altLang="en-US" u="sng" dirty="0">
                <a:latin typeface="Comic Sans MS" panose="030F0702030302020204" pitchFamily="66" charset="0"/>
              </a:rPr>
              <a:t>Group 1</a:t>
            </a:r>
          </a:p>
          <a:p>
            <a:pPr>
              <a:spcBef>
                <a:spcPct val="50000"/>
              </a:spcBef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   Dive              Drive             Slave                Gave               Give              Love                Blue              True                Glue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DF16F6-3561-4BB2-AFB0-333103AD06AF}"/>
              </a:ext>
            </a:extLst>
          </p:cNvPr>
          <p:cNvSpPr/>
          <p:nvPr/>
        </p:nvSpPr>
        <p:spPr>
          <a:xfrm>
            <a:off x="3988905" y="1616765"/>
            <a:ext cx="2107096" cy="589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US" sz="2800" u="sng" dirty="0">
                <a:latin typeface="Comic Sans MS" panose="030F0702030302020204" pitchFamily="66" charset="0"/>
              </a:rPr>
              <a:t>Group 2</a:t>
            </a:r>
          </a:p>
          <a:p>
            <a:pPr algn="r">
              <a:spcBef>
                <a:spcPct val="50000"/>
              </a:spcBef>
            </a:pPr>
            <a:r>
              <a:rPr lang="en-GB" altLang="en-US" sz="2800" b="0" u="none" dirty="0">
                <a:latin typeface="Comic Sans MS" panose="030F0702030302020204" pitchFamily="66" charset="0"/>
              </a:rPr>
              <a:t>Prove              Remove             leave              Value            Statue              Flame                Continue              Barbeque                Forgive              Believe</a:t>
            </a:r>
          </a:p>
          <a:p>
            <a:pPr algn="r">
              <a:spcBef>
                <a:spcPct val="50000"/>
              </a:spcBef>
            </a:pPr>
            <a:endParaRPr lang="en-GB" altLang="en-US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0CBD5-6647-483F-9B86-F35F77C560AC}"/>
              </a:ext>
            </a:extLst>
          </p:cNvPr>
          <p:cNvSpPr/>
          <p:nvPr/>
        </p:nvSpPr>
        <p:spPr>
          <a:xfrm>
            <a:off x="8103704" y="1616764"/>
            <a:ext cx="257754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US" sz="2800" u="sng" dirty="0">
                <a:latin typeface="Comic Sans MS" panose="030F0702030302020204" pitchFamily="66" charset="0"/>
              </a:rPr>
              <a:t>Group 3 </a:t>
            </a:r>
          </a:p>
          <a:p>
            <a:pPr algn="r">
              <a:spcBef>
                <a:spcPct val="50000"/>
              </a:spcBef>
            </a:pPr>
            <a:r>
              <a:rPr lang="en-GB" altLang="en-US" sz="2800" b="0" u="none" dirty="0">
                <a:latin typeface="Comic Sans MS" panose="030F0702030302020204" pitchFamily="66" charset="0"/>
              </a:rPr>
              <a:t>Approve              Revive             Relative                Expensive              Issue              Virtue                Rescue              Fatigue                Pursue              Tissue</a:t>
            </a:r>
          </a:p>
          <a:p>
            <a:pPr algn="r">
              <a:spcBef>
                <a:spcPct val="50000"/>
              </a:spcBef>
            </a:pPr>
            <a:endParaRPr lang="en-GB" altLang="en-US" sz="2800" u="sng" dirty="0">
              <a:latin typeface="Comic Sans MS" panose="030F0702030302020204" pitchFamily="66" charset="0"/>
            </a:endParaRPr>
          </a:p>
        </p:txBody>
      </p:sp>
      <p:pic>
        <p:nvPicPr>
          <p:cNvPr id="6" name="Picture 2" descr="English Phonics - 'ue' words - YouTube">
            <a:extLst>
              <a:ext uri="{FF2B5EF4-FFF2-40B4-BE49-F238E27FC236}">
                <a16:creationId xmlns:a16="http://schemas.microsoft.com/office/drawing/2014/main" id="{3E8744CD-9147-40C5-BCC7-3A78380ED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322" y="850073"/>
            <a:ext cx="2358885" cy="132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nglish Phonics - 've' words - YouTube">
            <a:extLst>
              <a:ext uri="{FF2B5EF4-FFF2-40B4-BE49-F238E27FC236}">
                <a16:creationId xmlns:a16="http://schemas.microsoft.com/office/drawing/2014/main" id="{966DF7D4-498E-4A03-9615-F4DBB9843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940" y="4580748"/>
            <a:ext cx="2358886" cy="132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98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6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F699-56E5-4564-BD05-F740EB5F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Things to remember.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46C01-975D-4D79-BB72-5723AF7C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Remember: The sound uv is spelt uve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              </a:t>
            </a:r>
            <a:r>
              <a:rPr lang="en-GB" altLang="en-US" dirty="0">
                <a:latin typeface="Comic Sans MS" panose="030F0702030302020204" pitchFamily="66" charset="0"/>
              </a:rPr>
              <a:t>Love          Dove         Glove            Above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u="sng" dirty="0">
                <a:latin typeface="Comic Sans MS" panose="030F0702030302020204" pitchFamily="66" charset="0"/>
              </a:rPr>
              <a:t>Word of the week.</a:t>
            </a:r>
          </a:p>
          <a:p>
            <a:pPr marL="0" indent="0"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                                           Friend                   </a:t>
            </a:r>
          </a:p>
          <a:p>
            <a:pPr>
              <a:spcBef>
                <a:spcPct val="50000"/>
              </a:spcBef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It has 6 letters</a:t>
            </a:r>
          </a:p>
          <a:p>
            <a:pPr>
              <a:spcBef>
                <a:spcPct val="50000"/>
              </a:spcBef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Friend ends in end  </a:t>
            </a:r>
          </a:p>
          <a:p>
            <a:pPr>
              <a:spcBef>
                <a:spcPct val="50000"/>
              </a:spcBef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Friday is at the end of the week.</a:t>
            </a:r>
          </a:p>
          <a:p>
            <a:pPr>
              <a:spcBef>
                <a:spcPct val="50000"/>
              </a:spcBef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My friend is coming out on Friday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Cartoon Hand Drawn International Friendship Day Multinational Friends  Taking Photos Together Friendship Friend, Photo Clipart, Cartoon Hand  Drawn, Decorative Pattern PNG Transparent Clipart Image and PSD File for  Free Download">
            <a:extLst>
              <a:ext uri="{FF2B5EF4-FFF2-40B4-BE49-F238E27FC236}">
                <a16:creationId xmlns:a16="http://schemas.microsoft.com/office/drawing/2014/main" id="{7B72B350-2ECD-49B7-A5E5-BD89CD791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56" y="3315460"/>
            <a:ext cx="2996440" cy="299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92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6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F699-56E5-4564-BD05-F740EB5F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Task.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46C01-975D-4D79-BB72-5723AF7C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b="1" u="sng" dirty="0">
                <a:latin typeface="Comic Sans MS" panose="030F0702030302020204" pitchFamily="66" charset="0"/>
              </a:rPr>
              <a:t>Remember: The sound uv is spelt uve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              </a:t>
            </a:r>
            <a:r>
              <a:rPr lang="en-GB" altLang="en-US" dirty="0">
                <a:latin typeface="Comic Sans MS" panose="030F0702030302020204" pitchFamily="66" charset="0"/>
              </a:rPr>
              <a:t>Love          Dove         Glove            Above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Write down 8 of the words that you are unsure of in your magpie book. If you need to, write down the definitions too.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Try to spell these words correctly in future and friend should be spelt correctly from now on. </a:t>
            </a:r>
            <a:r>
              <a:rPr lang="en-GB" alt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54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Wingdings</vt:lpstr>
      <vt:lpstr>Office Theme</vt:lpstr>
      <vt:lpstr>Friday 12th March.</vt:lpstr>
      <vt:lpstr>No word in English ends in ‘’u’’ or ‘’v’’. ‘’ue’’ or ‘’ve’’ must be written. </vt:lpstr>
      <vt:lpstr>Things to remember.</vt:lpstr>
      <vt:lpstr>Task.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12th March.</dc:title>
  <dc:creator>Hayley Wall</dc:creator>
  <cp:lastModifiedBy>Hayley Wall</cp:lastModifiedBy>
  <cp:revision>2</cp:revision>
  <dcterms:created xsi:type="dcterms:W3CDTF">2021-03-04T11:05:13Z</dcterms:created>
  <dcterms:modified xsi:type="dcterms:W3CDTF">2021-03-04T11:11:22Z</dcterms:modified>
</cp:coreProperties>
</file>