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4"/>
    <p:sldMasterId id="2147483673" r:id="rId5"/>
    <p:sldMasterId id="2147483675" r:id="rId6"/>
    <p:sldMasterId id="2147483677" r:id="rId7"/>
    <p:sldMasterId id="2147483679" r:id="rId8"/>
    <p:sldMasterId id="2147483682" r:id="rId9"/>
  </p:sldMasterIdLst>
  <p:notesMasterIdLst>
    <p:notesMasterId r:id="rId26"/>
  </p:notesMasterIdLst>
  <p:sldIdLst>
    <p:sldId id="296" r:id="rId10"/>
    <p:sldId id="347" r:id="rId11"/>
    <p:sldId id="345" r:id="rId12"/>
    <p:sldId id="334" r:id="rId13"/>
    <p:sldId id="299" r:id="rId14"/>
    <p:sldId id="336" r:id="rId15"/>
    <p:sldId id="338" r:id="rId16"/>
    <p:sldId id="339" r:id="rId17"/>
    <p:sldId id="340" r:id="rId18"/>
    <p:sldId id="341" r:id="rId19"/>
    <p:sldId id="342" r:id="rId20"/>
    <p:sldId id="348" r:id="rId21"/>
    <p:sldId id="301" r:id="rId22"/>
    <p:sldId id="343" r:id="rId23"/>
    <p:sldId id="344" r:id="rId24"/>
    <p:sldId id="31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1" userDrawn="1">
          <p15:clr>
            <a:srgbClr val="A4A3A4"/>
          </p15:clr>
        </p15:guide>
        <p15:guide id="2" pos="45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Shutkever" initials="SS" lastIdx="1" clrIdx="0">
    <p:extLst>
      <p:ext uri="{19B8F6BF-5375-455C-9EA6-DF929625EA0E}">
        <p15:presenceInfo xmlns:p15="http://schemas.microsoft.com/office/powerpoint/2012/main" userId="Sam Shutkev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4472C4"/>
    <a:srgbClr val="E5BC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6327"/>
  </p:normalViewPr>
  <p:slideViewPr>
    <p:cSldViewPr snapToGrid="0" snapToObjects="1">
      <p:cViewPr varScale="1">
        <p:scale>
          <a:sx n="68" d="100"/>
          <a:sy n="68" d="100"/>
        </p:scale>
        <p:origin x="1470" y="72"/>
      </p:cViewPr>
      <p:guideLst>
        <p:guide orient="horz" pos="1661"/>
        <p:guide pos="45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omic Sans MS" panose="030F0702030302020204" pitchFamily="66"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omic Sans MS" panose="030F0702030302020204" pitchFamily="66" charset="0"/>
              </a:defRPr>
            </a:lvl1pPr>
          </a:lstStyle>
          <a:p>
            <a:fld id="{D1BE4B4D-D867-492E-97B2-A4C94167F287}" type="datetimeFigureOut">
              <a:rPr lang="en-GB" smtClean="0"/>
              <a:pPr/>
              <a:t>20/01/2022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omic Sans MS" panose="030F0702030302020204" pitchFamily="66"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omic Sans MS" panose="030F0702030302020204" pitchFamily="66" charset="0"/>
              </a:defRPr>
            </a:lvl1pPr>
          </a:lstStyle>
          <a:p>
            <a:fld id="{9A63A521-224D-4C95-824A-3CEFF92EB905}" type="slidenum">
              <a:rPr lang="en-GB" smtClean="0"/>
              <a:pPr/>
              <a:t>‹#›</a:t>
            </a:fld>
            <a:endParaRPr lang="en-GB" dirty="0"/>
          </a:p>
        </p:txBody>
      </p:sp>
    </p:spTree>
    <p:extLst>
      <p:ext uri="{BB962C8B-B14F-4D97-AF65-F5344CB8AC3E}">
        <p14:creationId xmlns:p14="http://schemas.microsoft.com/office/powerpoint/2010/main" val="3600477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mic Sans MS" panose="030F0702030302020204" pitchFamily="66" charset="0"/>
        <a:ea typeface="+mn-ea"/>
        <a:cs typeface="+mn-cs"/>
      </a:defRPr>
    </a:lvl1pPr>
    <a:lvl2pPr marL="457200" algn="l" defTabSz="914400" rtl="0" eaLnBrk="1" latinLnBrk="0" hangingPunct="1">
      <a:defRPr sz="1200" kern="1200">
        <a:solidFill>
          <a:schemeClr val="tx1"/>
        </a:solidFill>
        <a:latin typeface="Comic Sans MS" panose="030F0702030302020204" pitchFamily="66" charset="0"/>
        <a:ea typeface="+mn-ea"/>
        <a:cs typeface="+mn-cs"/>
      </a:defRPr>
    </a:lvl2pPr>
    <a:lvl3pPr marL="914400" algn="l" defTabSz="914400" rtl="0" eaLnBrk="1" latinLnBrk="0" hangingPunct="1">
      <a:defRPr sz="1200" kern="1200">
        <a:solidFill>
          <a:schemeClr val="tx1"/>
        </a:solidFill>
        <a:latin typeface="Comic Sans MS" panose="030F0702030302020204" pitchFamily="66" charset="0"/>
        <a:ea typeface="+mn-ea"/>
        <a:cs typeface="+mn-cs"/>
      </a:defRPr>
    </a:lvl3pPr>
    <a:lvl4pPr marL="1371600" algn="l" defTabSz="914400" rtl="0" eaLnBrk="1" latinLnBrk="0" hangingPunct="1">
      <a:defRPr sz="1200" kern="1200">
        <a:solidFill>
          <a:schemeClr val="tx1"/>
        </a:solidFill>
        <a:latin typeface="Comic Sans MS" panose="030F0702030302020204" pitchFamily="66" charset="0"/>
        <a:ea typeface="+mn-ea"/>
        <a:cs typeface="+mn-cs"/>
      </a:defRPr>
    </a:lvl4pPr>
    <a:lvl5pPr marL="1828800" algn="l" defTabSz="914400" rtl="0" eaLnBrk="1" latinLnBrk="0" hangingPunct="1">
      <a:defRPr sz="1200" kern="1200">
        <a:solidFill>
          <a:schemeClr val="tx1"/>
        </a:solidFill>
        <a:latin typeface="Comic Sans MS" panose="030F0702030302020204"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63A521-224D-4C95-824A-3CEFF92EB905}" type="slidenum">
              <a:rPr lang="en-GB" smtClean="0"/>
              <a:pPr/>
              <a:t>6</a:t>
            </a:fld>
            <a:endParaRPr lang="en-GB" dirty="0"/>
          </a:p>
        </p:txBody>
      </p:sp>
    </p:spTree>
    <p:extLst>
      <p:ext uri="{BB962C8B-B14F-4D97-AF65-F5344CB8AC3E}">
        <p14:creationId xmlns:p14="http://schemas.microsoft.com/office/powerpoint/2010/main" val="160102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63A521-224D-4C95-824A-3CEFF92EB905}" type="slidenum">
              <a:rPr lang="en-GB" smtClean="0"/>
              <a:pPr/>
              <a:t>9</a:t>
            </a:fld>
            <a:endParaRPr lang="en-GB" dirty="0"/>
          </a:p>
        </p:txBody>
      </p:sp>
    </p:spTree>
    <p:extLst>
      <p:ext uri="{BB962C8B-B14F-4D97-AF65-F5344CB8AC3E}">
        <p14:creationId xmlns:p14="http://schemas.microsoft.com/office/powerpoint/2010/main" val="4132545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63A521-224D-4C95-824A-3CEFF92EB905}" type="slidenum">
              <a:rPr lang="en-GB" smtClean="0"/>
              <a:pPr/>
              <a:t>10</a:t>
            </a:fld>
            <a:endParaRPr lang="en-GB" dirty="0"/>
          </a:p>
        </p:txBody>
      </p:sp>
    </p:spTree>
    <p:extLst>
      <p:ext uri="{BB962C8B-B14F-4D97-AF65-F5344CB8AC3E}">
        <p14:creationId xmlns:p14="http://schemas.microsoft.com/office/powerpoint/2010/main" val="165242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11188"/>
            <a:ext cx="5950424" cy="1787857"/>
          </a:xfrm>
          <a:prstGeom prst="rect">
            <a:avLst/>
          </a:prstGeom>
        </p:spPr>
        <p:txBody>
          <a:bodyPr anchor="ctr">
            <a:normAutofit/>
          </a:bodyPr>
          <a:lstStyle>
            <a:lvl1pPr algn="ctr">
              <a:defRPr sz="6600" baseline="0">
                <a:solidFill>
                  <a:schemeClr val="bg1"/>
                </a:solidFill>
                <a:latin typeface="KG Primary Penmanship" panose="02000506000000020003" pitchFamily="2" charset="0"/>
              </a:defRPr>
            </a:lvl1pPr>
          </a:lstStyle>
          <a:p>
            <a:r>
              <a:rPr lang="en-US" dirty="0"/>
              <a:t>TITLE – in caps and saved as a picture</a:t>
            </a:r>
            <a:endParaRPr lang="en-GB" dirty="0"/>
          </a:p>
        </p:txBody>
      </p:sp>
    </p:spTree>
    <p:extLst>
      <p:ext uri="{BB962C8B-B14F-4D97-AF65-F5344CB8AC3E}">
        <p14:creationId xmlns:p14="http://schemas.microsoft.com/office/powerpoint/2010/main" val="327881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atin typeface="Comic Sans MS" panose="030F0702030302020204" pitchFamily="66" charset="0"/>
              </a:defRPr>
            </a:lvl1pPr>
          </a:lstStyle>
          <a:p>
            <a:fld id="{45335E50-1930-44E5-9B14-893AFBD95C69}" type="datetimeFigureOut">
              <a:rPr lang="en-GB" smtClean="0"/>
              <a:pPr/>
              <a:t>20/01/2022</a:t>
            </a:fld>
            <a:endParaRPr lang="en-GB" dirty="0"/>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lvl1pPr>
              <a:defRPr>
                <a:latin typeface="Comic Sans MS" panose="030F0702030302020204" pitchFamily="66" charset="0"/>
              </a:defRPr>
            </a:lvl1pPr>
          </a:lstStyle>
          <a:p>
            <a:endParaRPr lang="en-GB" dirty="0"/>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a:defRPr>
                <a:latin typeface="Comic Sans MS" panose="030F0702030302020204" pitchFamily="66" charset="0"/>
              </a:defRPr>
            </a:lvl1pPr>
          </a:lstStyle>
          <a:p>
            <a:fld id="{108BBDC2-4ED5-4A8D-A28C-1B3F6D2413F0}" type="slidenum">
              <a:rPr lang="en-GB" smtClean="0"/>
              <a:pPr/>
              <a:t>‹#›</a:t>
            </a:fld>
            <a:endParaRPr lang="en-GB" dirty="0"/>
          </a:p>
        </p:txBody>
      </p:sp>
    </p:spTree>
    <p:extLst>
      <p:ext uri="{BB962C8B-B14F-4D97-AF65-F5344CB8AC3E}">
        <p14:creationId xmlns:p14="http://schemas.microsoft.com/office/powerpoint/2010/main" val="34312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90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737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3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082" y="1989208"/>
            <a:ext cx="5703912"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157404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our turn KS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38082" y="1989208"/>
            <a:ext cx="5703912" cy="3005873"/>
          </a:xfrm>
          <a:prstGeom prst="rect">
            <a:avLst/>
          </a:prstGeom>
        </p:spPr>
        <p:txBody>
          <a:bodyPr anchor="ctr"/>
          <a:lstStyle>
            <a:lvl1pPr algn="ctr">
              <a:defRPr baseline="0">
                <a:latin typeface="+mn-lt"/>
              </a:defRPr>
            </a:lvl1pPr>
          </a:lstStyle>
          <a:p>
            <a:r>
              <a:rPr lang="en-US" dirty="0"/>
              <a:t>Have a go at questions 	on the worksheet</a:t>
            </a:r>
            <a:endParaRPr lang="en-GB" dirty="0"/>
          </a:p>
        </p:txBody>
      </p:sp>
    </p:spTree>
    <p:extLst>
      <p:ext uri="{BB962C8B-B14F-4D97-AF65-F5344CB8AC3E}">
        <p14:creationId xmlns:p14="http://schemas.microsoft.com/office/powerpoint/2010/main" val="334494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0594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F14EDCB3-CC60-E94C-B25C-4D771CB64958}"/>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962281757"/>
      </p:ext>
    </p:extLst>
  </p:cSld>
  <p:clrMap bg1="lt1" tx1="dk1" bg2="lt2" tx2="dk2" accent1="accent1" accent2="accent2" accent3="accent3" accent4="accent4" accent5="accent5" accent6="accent6" hlink="hlink" folHlink="folHlink"/>
  <p:sldLayoutIdLst>
    <p:sldLayoutId id="2147483670" r:id="rId1"/>
    <p:sldLayoutId id="214748368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546652" y="606287"/>
            <a:ext cx="7523922"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sp>
        <p:nvSpPr>
          <p:cNvPr id="6" name="Rectangle 5"/>
          <p:cNvSpPr/>
          <p:nvPr userDrawn="1"/>
        </p:nvSpPr>
        <p:spPr>
          <a:xfrm>
            <a:off x="376518" y="6553200"/>
            <a:ext cx="147021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omic Sans MS" panose="030F0702030302020204" pitchFamily="66" charset="0"/>
            </a:endParaRPr>
          </a:p>
        </p:txBody>
      </p:sp>
      <p:pic>
        <p:nvPicPr>
          <p:cNvPr id="5" name="Picture 4" descr="A picture containing table&#10;&#10;Description automatically generated">
            <a:extLst>
              <a:ext uri="{FF2B5EF4-FFF2-40B4-BE49-F238E27FC236}">
                <a16:creationId xmlns:a16="http://schemas.microsoft.com/office/drawing/2014/main" id="{D3D08606-BA4C-8046-935F-20760BC2766D}"/>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33406297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green sign with white text&#10;&#10;Description automatically generated">
            <a:extLst>
              <a:ext uri="{FF2B5EF4-FFF2-40B4-BE49-F238E27FC236}">
                <a16:creationId xmlns:a16="http://schemas.microsoft.com/office/drawing/2014/main" id="{E7898E14-59E6-7D4D-8006-F74307CCB985}"/>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90657346"/>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50557058"/>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3A3B0A72-DFF8-FC43-8B3B-B0D9C1468E83}"/>
              </a:ext>
            </a:extLst>
          </p:cNvPr>
          <p:cNvPicPr>
            <a:picLocks noChangeAspect="1"/>
          </p:cNvPicPr>
          <p:nvPr userDrawn="1"/>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2772347357"/>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7FE0188-803D-CF41-A7C4-56C7E1D1B2A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18424126"/>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73.png"/><Relationship Id="rId3" Type="http://schemas.openxmlformats.org/officeDocument/2006/relationships/notesSlide" Target="../notesSlides/notesSlide3.xml"/><Relationship Id="rId7" Type="http://schemas.openxmlformats.org/officeDocument/2006/relationships/image" Target="../media/image41.png"/><Relationship Id="rId12" Type="http://schemas.openxmlformats.org/officeDocument/2006/relationships/image" Target="../media/image72.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40.png"/><Relationship Id="rId11" Type="http://schemas.openxmlformats.org/officeDocument/2006/relationships/image" Target="../media/image71.png"/><Relationship Id="rId15" Type="http://schemas.openxmlformats.org/officeDocument/2006/relationships/image" Target="../media/image75.png"/><Relationship Id="rId10" Type="http://schemas.openxmlformats.org/officeDocument/2006/relationships/image" Target="../media/image70.png"/><Relationship Id="rId9" Type="http://schemas.openxmlformats.org/officeDocument/2006/relationships/image" Target="../media/image43.png"/><Relationship Id="rId14" Type="http://schemas.openxmlformats.org/officeDocument/2006/relationships/image" Target="../media/image74.png"/></Relationships>
</file>

<file path=ppt/slides/_rels/slide11.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10.png"/><Relationship Id="rId12" Type="http://schemas.openxmlformats.org/officeDocument/2006/relationships/image" Target="../media/image83.png"/><Relationship Id="rId2" Type="http://schemas.openxmlformats.org/officeDocument/2006/relationships/slideLayout" Target="../slideLayouts/slideLayout5.xml"/><Relationship Id="rId1" Type="http://schemas.openxmlformats.org/officeDocument/2006/relationships/tags" Target="../tags/tag8.xml"/><Relationship Id="rId11" Type="http://schemas.openxmlformats.org/officeDocument/2006/relationships/image" Target="../media/image82.png"/><Relationship Id="rId5" Type="http://schemas.openxmlformats.org/officeDocument/2006/relationships/image" Target="../media/image13.png"/><Relationship Id="rId10" Type="http://schemas.openxmlformats.org/officeDocument/2006/relationships/image" Target="../media/image81.png"/><Relationship Id="rId4" Type="http://schemas.openxmlformats.org/officeDocument/2006/relationships/image" Target="../media/image12.png"/><Relationship Id="rId9" Type="http://schemas.openxmlformats.org/officeDocument/2006/relationships/image" Target="../media/image80.png"/><Relationship Id="rId14" Type="http://schemas.openxmlformats.org/officeDocument/2006/relationships/image" Target="../media/image8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18" Type="http://schemas.openxmlformats.org/officeDocument/2006/relationships/image" Target="../media/image99.png"/><Relationship Id="rId26" Type="http://schemas.openxmlformats.org/officeDocument/2006/relationships/image" Target="../media/image107.png"/><Relationship Id="rId21" Type="http://schemas.openxmlformats.org/officeDocument/2006/relationships/image" Target="../media/image102.png"/><Relationship Id="rId34" Type="http://schemas.openxmlformats.org/officeDocument/2006/relationships/image" Target="../media/image115.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5" Type="http://schemas.openxmlformats.org/officeDocument/2006/relationships/image" Target="../media/image106.png"/><Relationship Id="rId33" Type="http://schemas.openxmlformats.org/officeDocument/2006/relationships/image" Target="../media/image114.png"/><Relationship Id="rId2" Type="http://schemas.openxmlformats.org/officeDocument/2006/relationships/slideLayout" Target="../slideLayouts/slideLayout5.xml"/><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png"/><Relationship Id="rId1" Type="http://schemas.openxmlformats.org/officeDocument/2006/relationships/tags" Target="../tags/tag9.xml"/><Relationship Id="rId6" Type="http://schemas.openxmlformats.org/officeDocument/2006/relationships/image" Target="../media/image87.png"/><Relationship Id="rId11" Type="http://schemas.openxmlformats.org/officeDocument/2006/relationships/image" Target="../media/image92.png"/><Relationship Id="rId24" Type="http://schemas.openxmlformats.org/officeDocument/2006/relationships/image" Target="../media/image105.png"/><Relationship Id="rId32" Type="http://schemas.openxmlformats.org/officeDocument/2006/relationships/image" Target="../media/image113.png"/><Relationship Id="rId5" Type="http://schemas.openxmlformats.org/officeDocument/2006/relationships/image" Target="../media/image86.png"/><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10" Type="http://schemas.openxmlformats.org/officeDocument/2006/relationships/image" Target="../media/image91.png"/><Relationship Id="rId19" Type="http://schemas.openxmlformats.org/officeDocument/2006/relationships/image" Target="../media/image100.png"/><Relationship Id="rId31" Type="http://schemas.openxmlformats.org/officeDocument/2006/relationships/image" Target="../media/image112.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png"/><Relationship Id="rId30" Type="http://schemas.openxmlformats.org/officeDocument/2006/relationships/image" Target="../media/image111.png"/><Relationship Id="rId35" Type="http://schemas.openxmlformats.org/officeDocument/2006/relationships/image" Target="../media/image116.png"/></Relationships>
</file>

<file path=ppt/slides/_rels/slide15.xml.rels><?xml version="1.0" encoding="UTF-8" standalone="yes"?>
<Relationships xmlns="http://schemas.openxmlformats.org/package/2006/relationships"><Relationship Id="rId8" Type="http://schemas.openxmlformats.org/officeDocument/2006/relationships/image" Target="../media/image120.png"/><Relationship Id="rId7" Type="http://schemas.openxmlformats.org/officeDocument/2006/relationships/image" Target="../media/image119.png"/><Relationship Id="rId12" Type="http://schemas.openxmlformats.org/officeDocument/2006/relationships/image" Target="../media/image124.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14.png"/><Relationship Id="rId11" Type="http://schemas.openxmlformats.org/officeDocument/2006/relationships/image" Target="../media/image123.png"/><Relationship Id="rId5" Type="http://schemas.openxmlformats.org/officeDocument/2006/relationships/image" Target="../media/image117.png"/><Relationship Id="rId10" Type="http://schemas.openxmlformats.org/officeDocument/2006/relationships/image" Target="../media/image122.png"/><Relationship Id="rId9" Type="http://schemas.openxmlformats.org/officeDocument/2006/relationships/image" Target="../media/image1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notesSlide" Target="../notesSlides/notesSlide1.xml"/><Relationship Id="rId21" Type="http://schemas.openxmlformats.org/officeDocument/2006/relationships/image" Target="../media/image33.png"/><Relationship Id="rId7" Type="http://schemas.openxmlformats.org/officeDocument/2006/relationships/image" Target="../media/image16.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5.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tags" Target="../tags/tag3.xml"/><Relationship Id="rId6" Type="http://schemas.openxmlformats.org/officeDocument/2006/relationships/image" Target="../media/image125.png"/><Relationship Id="rId11" Type="http://schemas.openxmlformats.org/officeDocument/2006/relationships/image" Target="../media/image23.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18" Type="http://schemas.openxmlformats.org/officeDocument/2006/relationships/image" Target="../media/image53.png"/><Relationship Id="rId7" Type="http://schemas.openxmlformats.org/officeDocument/2006/relationships/image" Target="../media/image42.png"/><Relationship Id="rId12" Type="http://schemas.openxmlformats.org/officeDocument/2006/relationships/image" Target="../media/image47.png"/><Relationship Id="rId17" Type="http://schemas.openxmlformats.org/officeDocument/2006/relationships/image" Target="../media/image52.png"/><Relationship Id="rId2" Type="http://schemas.openxmlformats.org/officeDocument/2006/relationships/slideLayout" Target="../slideLayouts/slideLayout5.xml"/><Relationship Id="rId16" Type="http://schemas.openxmlformats.org/officeDocument/2006/relationships/image" Target="../media/image51.png"/><Relationship Id="rId1" Type="http://schemas.openxmlformats.org/officeDocument/2006/relationships/tags" Target="../tags/tag5.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19" Type="http://schemas.openxmlformats.org/officeDocument/2006/relationships/image" Target="../media/image54.png"/><Relationship Id="rId9" Type="http://schemas.openxmlformats.org/officeDocument/2006/relationships/image" Target="../media/image44.pn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notesSlide" Target="../notesSlides/notesSlide2.xml"/><Relationship Id="rId21" Type="http://schemas.openxmlformats.org/officeDocument/2006/relationships/image" Target="../media/image66.png"/><Relationship Id="rId7" Type="http://schemas.openxmlformats.org/officeDocument/2006/relationships/image" Target="../media/image41.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slideLayout" Target="../slideLayouts/slideLayout5.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tags" Target="../tags/tag6.xml"/><Relationship Id="rId6" Type="http://schemas.openxmlformats.org/officeDocument/2006/relationships/image" Target="../media/image40.png"/><Relationship Id="rId11" Type="http://schemas.openxmlformats.org/officeDocument/2006/relationships/image" Target="../media/image56.png"/><Relationship Id="rId24" Type="http://schemas.openxmlformats.org/officeDocument/2006/relationships/image" Target="../media/image69.png"/><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9" Type="http://schemas.openxmlformats.org/officeDocument/2006/relationships/image" Target="../media/image43.png"/><Relationship Id="rId14" Type="http://schemas.openxmlformats.org/officeDocument/2006/relationships/image" Target="../media/image59.png"/><Relationship Id="rId22"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D4B42C-67E4-4128-8AB0-76D498B067E1}"/>
              </a:ext>
            </a:extLst>
          </p:cNvPr>
          <p:cNvPicPr>
            <a:picLocks noChangeAspect="1"/>
          </p:cNvPicPr>
          <p:nvPr/>
        </p:nvPicPr>
        <p:blipFill>
          <a:blip r:embed="rId2"/>
          <a:stretch>
            <a:fillRect/>
          </a:stretch>
        </p:blipFill>
        <p:spPr>
          <a:xfrm>
            <a:off x="1406769" y="4000040"/>
            <a:ext cx="5950212" cy="2487384"/>
          </a:xfrm>
          <a:prstGeom prst="rect">
            <a:avLst/>
          </a:prstGeom>
        </p:spPr>
      </p:pic>
      <p:sp>
        <p:nvSpPr>
          <p:cNvPr id="2" name="TextBox 1">
            <a:extLst>
              <a:ext uri="{FF2B5EF4-FFF2-40B4-BE49-F238E27FC236}">
                <a16:creationId xmlns:a16="http://schemas.microsoft.com/office/drawing/2014/main" id="{E8E86964-D402-47D2-AA08-54C4C7273742}"/>
              </a:ext>
            </a:extLst>
          </p:cNvPr>
          <p:cNvSpPr txBox="1"/>
          <p:nvPr/>
        </p:nvSpPr>
        <p:spPr>
          <a:xfrm>
            <a:off x="1055077" y="436098"/>
            <a:ext cx="7188591" cy="2308324"/>
          </a:xfrm>
          <a:prstGeom prst="rect">
            <a:avLst/>
          </a:prstGeom>
          <a:solidFill>
            <a:schemeClr val="accent2"/>
          </a:solidFill>
        </p:spPr>
        <p:txBody>
          <a:bodyPr wrap="square" rtlCol="0">
            <a:spAutoFit/>
          </a:bodyPr>
          <a:lstStyle/>
          <a:p>
            <a:r>
              <a:rPr lang="en-GB" sz="3600" u="sng" dirty="0">
                <a:latin typeface="Comic Sans MS" panose="030F0702030302020204" pitchFamily="66" charset="0"/>
              </a:rPr>
              <a:t>7.1.22</a:t>
            </a:r>
          </a:p>
          <a:p>
            <a:endParaRPr lang="en-GB" sz="3600" u="sng" dirty="0">
              <a:latin typeface="Comic Sans MS" panose="030F0702030302020204" pitchFamily="66" charset="0"/>
            </a:endParaRPr>
          </a:p>
          <a:p>
            <a:r>
              <a:rPr lang="en-GB" sz="3600" u="sng" dirty="0">
                <a:latin typeface="Comic Sans MS" panose="030F0702030302020204" pitchFamily="66" charset="0"/>
              </a:rPr>
              <a:t>LO – I can use Cuisenaire rods to explore equivalent fractions.</a:t>
            </a:r>
          </a:p>
        </p:txBody>
      </p:sp>
    </p:spTree>
    <p:extLst>
      <p:ext uri="{BB962C8B-B14F-4D97-AF65-F5344CB8AC3E}">
        <p14:creationId xmlns:p14="http://schemas.microsoft.com/office/powerpoint/2010/main" val="346363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17B19B-DC46-48FB-9BDB-7B505228E766}"/>
              </a:ext>
            </a:extLst>
          </p:cNvPr>
          <p:cNvGraphicFramePr>
            <a:graphicFrameLocks noGrp="1"/>
          </p:cNvGraphicFramePr>
          <p:nvPr>
            <p:extLst/>
          </p:nvPr>
        </p:nvGraphicFramePr>
        <p:xfrm>
          <a:off x="249677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7" name="Table 6">
            <a:extLst>
              <a:ext uri="{FF2B5EF4-FFF2-40B4-BE49-F238E27FC236}">
                <a16:creationId xmlns:a16="http://schemas.microsoft.com/office/drawing/2014/main" id="{173EA9BD-9B3B-42DB-B786-463B5392D022}"/>
              </a:ext>
            </a:extLst>
          </p:cNvPr>
          <p:cNvGraphicFramePr>
            <a:graphicFrameLocks noGrp="1"/>
          </p:cNvGraphicFramePr>
          <p:nvPr>
            <p:extLst>
              <p:ext uri="{D42A27DB-BD31-4B8C-83A1-F6EECF244321}">
                <p14:modId xmlns:p14="http://schemas.microsoft.com/office/powerpoint/2010/main" val="2100460162"/>
              </p:ext>
            </p:extLst>
          </p:nvPr>
        </p:nvGraphicFramePr>
        <p:xfrm>
          <a:off x="2505318" y="2632888"/>
          <a:ext cx="3857380" cy="681812"/>
        </p:xfrm>
        <a:graphic>
          <a:graphicData uri="http://schemas.openxmlformats.org/drawingml/2006/table">
            <a:tbl>
              <a:tblPr firstRow="1" bandRow="1">
                <a:tableStyleId>{5C22544A-7EE6-4342-B048-85BDC9FD1C3A}</a:tableStyleId>
              </a:tblPr>
              <a:tblGrid>
                <a:gridCol w="964345">
                  <a:extLst>
                    <a:ext uri="{9D8B030D-6E8A-4147-A177-3AD203B41FA5}">
                      <a16:colId xmlns:a16="http://schemas.microsoft.com/office/drawing/2014/main" val="3813706657"/>
                    </a:ext>
                  </a:extLst>
                </a:gridCol>
                <a:gridCol w="964345">
                  <a:extLst>
                    <a:ext uri="{9D8B030D-6E8A-4147-A177-3AD203B41FA5}">
                      <a16:colId xmlns:a16="http://schemas.microsoft.com/office/drawing/2014/main" val="1839054275"/>
                    </a:ext>
                  </a:extLst>
                </a:gridCol>
                <a:gridCol w="964345">
                  <a:extLst>
                    <a:ext uri="{9D8B030D-6E8A-4147-A177-3AD203B41FA5}">
                      <a16:colId xmlns:a16="http://schemas.microsoft.com/office/drawing/2014/main" val="2476902429"/>
                    </a:ext>
                  </a:extLst>
                </a:gridCol>
                <a:gridCol w="964345">
                  <a:extLst>
                    <a:ext uri="{9D8B030D-6E8A-4147-A177-3AD203B41FA5}">
                      <a16:colId xmlns:a16="http://schemas.microsoft.com/office/drawing/2014/main" val="2347856380"/>
                    </a:ext>
                  </a:extLst>
                </a:gridCol>
              </a:tblGrid>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AE3591-A6EA-4155-8B27-0FF261F0F9FF}"/>
                  </a:ext>
                </a:extLst>
              </p:cNvPr>
              <p:cNvSpPr txBox="1"/>
              <p:nvPr/>
            </p:nvSpPr>
            <p:spPr>
              <a:xfrm>
                <a:off x="3128062" y="3297151"/>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2" name="TextBox 11">
                <a:extLst>
                  <a:ext uri="{FF2B5EF4-FFF2-40B4-BE49-F238E27FC236}">
                    <a16:creationId xmlns:a16="http://schemas.microsoft.com/office/drawing/2014/main" id="{6BAE3591-A6EA-4155-8B27-0FF261F0F9FF}"/>
                  </a:ext>
                </a:extLst>
              </p:cNvPr>
              <p:cNvSpPr txBox="1">
                <a:spLocks noRot="1" noChangeAspect="1" noMove="1" noResize="1" noEditPoints="1" noAdjustHandles="1" noChangeArrowheads="1" noChangeShapeType="1" noTextEdit="1"/>
              </p:cNvSpPr>
              <p:nvPr/>
            </p:nvSpPr>
            <p:spPr>
              <a:xfrm>
                <a:off x="3128062" y="3297151"/>
                <a:ext cx="681851" cy="66928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048C7A-DD6B-4781-9D5A-ACC2CF084945}"/>
                  </a:ext>
                </a:extLst>
              </p:cNvPr>
              <p:cNvSpPr txBox="1"/>
              <p:nvPr/>
            </p:nvSpPr>
            <p:spPr>
              <a:xfrm>
                <a:off x="4092519" y="3297151"/>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3" name="TextBox 12">
                <a:extLst>
                  <a:ext uri="{FF2B5EF4-FFF2-40B4-BE49-F238E27FC236}">
                    <a16:creationId xmlns:a16="http://schemas.microsoft.com/office/drawing/2014/main" id="{15048C7A-DD6B-4781-9D5A-ACC2CF084945}"/>
                  </a:ext>
                </a:extLst>
              </p:cNvPr>
              <p:cNvSpPr txBox="1">
                <a:spLocks noRot="1" noChangeAspect="1" noMove="1" noResize="1" noEditPoints="1" noAdjustHandles="1" noChangeArrowheads="1" noChangeShapeType="1" noTextEdit="1"/>
              </p:cNvSpPr>
              <p:nvPr/>
            </p:nvSpPr>
            <p:spPr>
              <a:xfrm>
                <a:off x="4092519" y="3297151"/>
                <a:ext cx="681851" cy="67076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93FC6CC-095A-427D-B787-425A6646541F}"/>
                  </a:ext>
                </a:extLst>
              </p:cNvPr>
              <p:cNvSpPr txBox="1"/>
              <p:nvPr/>
            </p:nvSpPr>
            <p:spPr>
              <a:xfrm>
                <a:off x="5046703" y="3295676"/>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4" name="TextBox 13">
                <a:extLst>
                  <a:ext uri="{FF2B5EF4-FFF2-40B4-BE49-F238E27FC236}">
                    <a16:creationId xmlns:a16="http://schemas.microsoft.com/office/drawing/2014/main" id="{793FC6CC-095A-427D-B787-425A6646541F}"/>
                  </a:ext>
                </a:extLst>
              </p:cNvPr>
              <p:cNvSpPr txBox="1">
                <a:spLocks noRot="1" noChangeAspect="1" noMove="1" noResize="1" noEditPoints="1" noAdjustHandles="1" noChangeArrowheads="1" noChangeShapeType="1" noTextEdit="1"/>
              </p:cNvSpPr>
              <p:nvPr/>
            </p:nvSpPr>
            <p:spPr>
              <a:xfrm>
                <a:off x="5046703" y="3295676"/>
                <a:ext cx="681851" cy="670761"/>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50C937-B89A-41F5-893F-32957168C209}"/>
                  </a:ext>
                </a:extLst>
              </p:cNvPr>
              <p:cNvSpPr txBox="1"/>
              <p:nvPr/>
            </p:nvSpPr>
            <p:spPr>
              <a:xfrm>
                <a:off x="6026588" y="3787187"/>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4</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5" name="TextBox 14">
                <a:extLst>
                  <a:ext uri="{FF2B5EF4-FFF2-40B4-BE49-F238E27FC236}">
                    <a16:creationId xmlns:a16="http://schemas.microsoft.com/office/drawing/2014/main" id="{D150C937-B89A-41F5-893F-32957168C209}"/>
                  </a:ext>
                </a:extLst>
              </p:cNvPr>
              <p:cNvSpPr txBox="1">
                <a:spLocks noRot="1" noChangeAspect="1" noMove="1" noResize="1" noEditPoints="1" noAdjustHandles="1" noChangeArrowheads="1" noChangeShapeType="1" noTextEdit="1"/>
              </p:cNvSpPr>
              <p:nvPr/>
            </p:nvSpPr>
            <p:spPr>
              <a:xfrm>
                <a:off x="6026588" y="3787187"/>
                <a:ext cx="681851" cy="668837"/>
              </a:xfrm>
              <a:prstGeom prst="rect">
                <a:avLst/>
              </a:prstGeom>
              <a:blipFill>
                <a:blip r:embed="rId9"/>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1C1C54DC-0D9A-4D09-9D73-B4E99DAC0054}"/>
              </a:ext>
            </a:extLst>
          </p:cNvPr>
          <p:cNvSpPr txBox="1"/>
          <p:nvPr/>
        </p:nvSpPr>
        <p:spPr>
          <a:xfrm>
            <a:off x="2283125" y="3253847"/>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0</a:t>
            </a:r>
            <a:endParaRPr kumimoji="0" lang="en-GB" sz="3200" b="0" i="0" u="none" strike="noStrike" kern="1200" cap="none" spc="0" normalizeH="0" baseline="0" noProof="0" dirty="0">
              <a:ln>
                <a:noFill/>
              </a:ln>
              <a:effectLst/>
              <a:uLnTx/>
              <a:uFillTx/>
              <a:ea typeface="+mn-ea"/>
              <a:cs typeface="+mn-cs"/>
            </a:endParaRPr>
          </a:p>
        </p:txBody>
      </p:sp>
      <p:sp>
        <p:nvSpPr>
          <p:cNvPr id="17" name="TextBox 16">
            <a:extLst>
              <a:ext uri="{FF2B5EF4-FFF2-40B4-BE49-F238E27FC236}">
                <a16:creationId xmlns:a16="http://schemas.microsoft.com/office/drawing/2014/main" id="{1D2BE57D-5219-4945-A656-179365844DE0}"/>
              </a:ext>
            </a:extLst>
          </p:cNvPr>
          <p:cNvSpPr txBox="1"/>
          <p:nvPr/>
        </p:nvSpPr>
        <p:spPr>
          <a:xfrm>
            <a:off x="6142551" y="3253847"/>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1</a:t>
            </a:r>
            <a:endParaRPr kumimoji="0" lang="en-GB" sz="3200" b="0" i="0" u="none" strike="noStrike" kern="1200" cap="none" spc="0" normalizeH="0" baseline="0" noProof="0" dirty="0">
              <a:ln>
                <a:noFill/>
              </a:ln>
              <a:effectLst/>
              <a:uLnTx/>
              <a:uFillTx/>
              <a:ea typeface="+mn-ea"/>
              <a:cs typeface="+mn-cs"/>
            </a:endParaRPr>
          </a:p>
        </p:txBody>
      </p:sp>
      <p:graphicFrame>
        <p:nvGraphicFramePr>
          <p:cNvPr id="36" name="Table 35">
            <a:extLst>
              <a:ext uri="{FF2B5EF4-FFF2-40B4-BE49-F238E27FC236}">
                <a16:creationId xmlns:a16="http://schemas.microsoft.com/office/drawing/2014/main" id="{F8D560DA-39D1-456A-A223-B4535669B885}"/>
              </a:ext>
            </a:extLst>
          </p:cNvPr>
          <p:cNvGraphicFramePr>
            <a:graphicFrameLocks noGrp="1"/>
          </p:cNvGraphicFramePr>
          <p:nvPr>
            <p:extLst>
              <p:ext uri="{D42A27DB-BD31-4B8C-83A1-F6EECF244321}">
                <p14:modId xmlns:p14="http://schemas.microsoft.com/office/powerpoint/2010/main" val="472830501"/>
              </p:ext>
            </p:extLst>
          </p:nvPr>
        </p:nvGraphicFramePr>
        <p:xfrm>
          <a:off x="2505318" y="2632888"/>
          <a:ext cx="3857384" cy="681812"/>
        </p:xfrm>
        <a:graphic>
          <a:graphicData uri="http://schemas.openxmlformats.org/drawingml/2006/table">
            <a:tbl>
              <a:tblPr firstRow="1" bandRow="1">
                <a:tableStyleId>{5C22544A-7EE6-4342-B048-85BDC9FD1C3A}</a:tableStyleId>
              </a:tblPr>
              <a:tblGrid>
                <a:gridCol w="241086">
                  <a:extLst>
                    <a:ext uri="{9D8B030D-6E8A-4147-A177-3AD203B41FA5}">
                      <a16:colId xmlns:a16="http://schemas.microsoft.com/office/drawing/2014/main" val="3813706657"/>
                    </a:ext>
                  </a:extLst>
                </a:gridCol>
                <a:gridCol w="241087">
                  <a:extLst>
                    <a:ext uri="{9D8B030D-6E8A-4147-A177-3AD203B41FA5}">
                      <a16:colId xmlns:a16="http://schemas.microsoft.com/office/drawing/2014/main" val="2490234616"/>
                    </a:ext>
                  </a:extLst>
                </a:gridCol>
                <a:gridCol w="241087">
                  <a:extLst>
                    <a:ext uri="{9D8B030D-6E8A-4147-A177-3AD203B41FA5}">
                      <a16:colId xmlns:a16="http://schemas.microsoft.com/office/drawing/2014/main" val="4254962464"/>
                    </a:ext>
                  </a:extLst>
                </a:gridCol>
                <a:gridCol w="241086">
                  <a:extLst>
                    <a:ext uri="{9D8B030D-6E8A-4147-A177-3AD203B41FA5}">
                      <a16:colId xmlns:a16="http://schemas.microsoft.com/office/drawing/2014/main" val="3007020504"/>
                    </a:ext>
                  </a:extLst>
                </a:gridCol>
                <a:gridCol w="241086">
                  <a:extLst>
                    <a:ext uri="{9D8B030D-6E8A-4147-A177-3AD203B41FA5}">
                      <a16:colId xmlns:a16="http://schemas.microsoft.com/office/drawing/2014/main" val="1839054275"/>
                    </a:ext>
                  </a:extLst>
                </a:gridCol>
                <a:gridCol w="241087">
                  <a:extLst>
                    <a:ext uri="{9D8B030D-6E8A-4147-A177-3AD203B41FA5}">
                      <a16:colId xmlns:a16="http://schemas.microsoft.com/office/drawing/2014/main" val="3936047553"/>
                    </a:ext>
                  </a:extLst>
                </a:gridCol>
                <a:gridCol w="241087">
                  <a:extLst>
                    <a:ext uri="{9D8B030D-6E8A-4147-A177-3AD203B41FA5}">
                      <a16:colId xmlns:a16="http://schemas.microsoft.com/office/drawing/2014/main" val="1452378138"/>
                    </a:ext>
                  </a:extLst>
                </a:gridCol>
                <a:gridCol w="241086">
                  <a:extLst>
                    <a:ext uri="{9D8B030D-6E8A-4147-A177-3AD203B41FA5}">
                      <a16:colId xmlns:a16="http://schemas.microsoft.com/office/drawing/2014/main" val="1695343536"/>
                    </a:ext>
                  </a:extLst>
                </a:gridCol>
                <a:gridCol w="241086">
                  <a:extLst>
                    <a:ext uri="{9D8B030D-6E8A-4147-A177-3AD203B41FA5}">
                      <a16:colId xmlns:a16="http://schemas.microsoft.com/office/drawing/2014/main" val="2476902429"/>
                    </a:ext>
                  </a:extLst>
                </a:gridCol>
                <a:gridCol w="241087">
                  <a:extLst>
                    <a:ext uri="{9D8B030D-6E8A-4147-A177-3AD203B41FA5}">
                      <a16:colId xmlns:a16="http://schemas.microsoft.com/office/drawing/2014/main" val="985244171"/>
                    </a:ext>
                  </a:extLst>
                </a:gridCol>
                <a:gridCol w="241087">
                  <a:extLst>
                    <a:ext uri="{9D8B030D-6E8A-4147-A177-3AD203B41FA5}">
                      <a16:colId xmlns:a16="http://schemas.microsoft.com/office/drawing/2014/main" val="1505589376"/>
                    </a:ext>
                  </a:extLst>
                </a:gridCol>
                <a:gridCol w="241086">
                  <a:extLst>
                    <a:ext uri="{9D8B030D-6E8A-4147-A177-3AD203B41FA5}">
                      <a16:colId xmlns:a16="http://schemas.microsoft.com/office/drawing/2014/main" val="770771173"/>
                    </a:ext>
                  </a:extLst>
                </a:gridCol>
                <a:gridCol w="241086">
                  <a:extLst>
                    <a:ext uri="{9D8B030D-6E8A-4147-A177-3AD203B41FA5}">
                      <a16:colId xmlns:a16="http://schemas.microsoft.com/office/drawing/2014/main" val="2347856380"/>
                    </a:ext>
                  </a:extLst>
                </a:gridCol>
                <a:gridCol w="241087">
                  <a:extLst>
                    <a:ext uri="{9D8B030D-6E8A-4147-A177-3AD203B41FA5}">
                      <a16:colId xmlns:a16="http://schemas.microsoft.com/office/drawing/2014/main" val="829549109"/>
                    </a:ext>
                  </a:extLst>
                </a:gridCol>
                <a:gridCol w="241087">
                  <a:extLst>
                    <a:ext uri="{9D8B030D-6E8A-4147-A177-3AD203B41FA5}">
                      <a16:colId xmlns:a16="http://schemas.microsoft.com/office/drawing/2014/main" val="4107079061"/>
                    </a:ext>
                  </a:extLst>
                </a:gridCol>
                <a:gridCol w="241086">
                  <a:extLst>
                    <a:ext uri="{9D8B030D-6E8A-4147-A177-3AD203B41FA5}">
                      <a16:colId xmlns:a16="http://schemas.microsoft.com/office/drawing/2014/main" val="2962608166"/>
                    </a:ext>
                  </a:extLst>
                </a:gridCol>
              </a:tblGrid>
              <a:tr h="340906">
                <a:tc>
                  <a:txBody>
                    <a:bodyPr/>
                    <a:lstStyle/>
                    <a:p>
                      <a:endParaRPr lang="en-GB" sz="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2700" cap="flat" cmpd="sng" algn="ctr">
                      <a:solidFill>
                        <a:schemeClr val="tx1"/>
                      </a:solidFill>
                      <a:prstDash val="sysDash"/>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722B732-2255-4ABA-8A37-034344E7016F}"/>
                  </a:ext>
                </a:extLst>
              </p:cNvPr>
              <p:cNvSpPr txBox="1"/>
              <p:nvPr/>
            </p:nvSpPr>
            <p:spPr>
              <a:xfrm>
                <a:off x="2408634" y="3297151"/>
                <a:ext cx="681851" cy="478272"/>
              </a:xfrm>
              <a:prstGeom prst="rect">
                <a:avLst/>
              </a:prstGeom>
              <a:noFill/>
            </p:spPr>
            <p:txBody>
              <a:bodyPr wrap="square" rtlCol="0">
                <a:spAutoFit/>
              </a:bodyPr>
              <a:lstStyle/>
              <a:p>
                <a:pPr lvl="0" algn="ctr">
                  <a:defRPr/>
                </a:pPr>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chemeClr val="tx1"/>
                            </a:solidFill>
                          </a:rPr>
                          <m:t>1</m:t>
                        </m:r>
                      </m:num>
                      <m:den>
                        <m:r>
                          <m:rPr>
                            <m:nor/>
                          </m:rPr>
                          <a:rPr lang="en-GB" sz="1600" b="0" i="0" smtClean="0">
                            <a:solidFill>
                              <a:schemeClr val="tx1"/>
                            </a:solidFill>
                          </a:rPr>
                          <m:t>16</m:t>
                        </m:r>
                      </m:den>
                    </m:f>
                  </m:oMath>
                </a14:m>
                <a:r>
                  <a:rPr kumimoji="0" lang="en-GB" sz="1600" b="0" i="0" u="none" strike="noStrike" kern="1200" cap="none" spc="0" normalizeH="0" baseline="0" noProof="0" dirty="0">
                    <a:ln>
                      <a:noFill/>
                    </a:ln>
                    <a:solidFill>
                      <a:schemeClr val="tx1"/>
                    </a:solidFill>
                    <a:effectLst/>
                    <a:uLnTx/>
                    <a:uFillTx/>
                  </a:rPr>
                  <a:t> </a:t>
                </a:r>
              </a:p>
            </p:txBody>
          </p:sp>
        </mc:Choice>
        <mc:Fallback xmlns="">
          <p:sp>
            <p:nvSpPr>
              <p:cNvPr id="37" name="TextBox 36">
                <a:extLst>
                  <a:ext uri="{FF2B5EF4-FFF2-40B4-BE49-F238E27FC236}">
                    <a16:creationId xmlns:a16="http://schemas.microsoft.com/office/drawing/2014/main" id="{6722B732-2255-4ABA-8A37-034344E7016F}"/>
                  </a:ext>
                </a:extLst>
              </p:cNvPr>
              <p:cNvSpPr txBox="1">
                <a:spLocks noRot="1" noChangeAspect="1" noMove="1" noResize="1" noEditPoints="1" noAdjustHandles="1" noChangeArrowheads="1" noChangeShapeType="1" noTextEdit="1"/>
              </p:cNvSpPr>
              <p:nvPr/>
            </p:nvSpPr>
            <p:spPr>
              <a:xfrm>
                <a:off x="2408634" y="3297151"/>
                <a:ext cx="681851" cy="478272"/>
              </a:xfrm>
              <a:prstGeom prst="rect">
                <a:avLst/>
              </a:prstGeom>
              <a:blipFill>
                <a:blip r:embed="rId10"/>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4D61E0B-CFB0-46BA-AA9D-FB4C76852842}"/>
                  </a:ext>
                </a:extLst>
              </p:cNvPr>
              <p:cNvSpPr txBox="1"/>
              <p:nvPr/>
            </p:nvSpPr>
            <p:spPr>
              <a:xfrm>
                <a:off x="3028440" y="3297151"/>
                <a:ext cx="434564" cy="479298"/>
              </a:xfrm>
              <a:prstGeom prst="rect">
                <a:avLst/>
              </a:prstGeom>
              <a:noFill/>
            </p:spPr>
            <p:txBody>
              <a:bodyPr wrap="square" rtlCol="0">
                <a:spAutoFit/>
              </a:bodyPr>
              <a:lstStyle/>
              <a:p>
                <a:pPr lvl="0" algn="ctr">
                  <a:defRPr/>
                </a:pPr>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chemeClr val="tx1"/>
                            </a:solidFill>
                          </a:rPr>
                          <m:t>3</m:t>
                        </m:r>
                      </m:num>
                      <m:den>
                        <m:r>
                          <m:rPr>
                            <m:nor/>
                          </m:rPr>
                          <a:rPr lang="en-GB" sz="1600" b="0" i="0" smtClean="0">
                            <a:solidFill>
                              <a:schemeClr val="tx1"/>
                            </a:solidFill>
                          </a:rPr>
                          <m:t>16</m:t>
                        </m:r>
                      </m:den>
                    </m:f>
                  </m:oMath>
                </a14:m>
                <a:r>
                  <a:rPr kumimoji="0" lang="en-GB" sz="1600" b="0" i="0" u="none" strike="noStrike" kern="1200" cap="none" spc="0" normalizeH="0" baseline="0" noProof="0" dirty="0">
                    <a:ln>
                      <a:noFill/>
                    </a:ln>
                    <a:solidFill>
                      <a:schemeClr val="tx1"/>
                    </a:solidFill>
                    <a:effectLst/>
                    <a:uLnTx/>
                    <a:uFillTx/>
                  </a:rPr>
                  <a:t> </a:t>
                </a:r>
              </a:p>
            </p:txBody>
          </p:sp>
        </mc:Choice>
        <mc:Fallback xmlns="">
          <p:sp>
            <p:nvSpPr>
              <p:cNvPr id="38" name="TextBox 37">
                <a:extLst>
                  <a:ext uri="{FF2B5EF4-FFF2-40B4-BE49-F238E27FC236}">
                    <a16:creationId xmlns:a16="http://schemas.microsoft.com/office/drawing/2014/main" id="{B4D61E0B-CFB0-46BA-AA9D-FB4C76852842}"/>
                  </a:ext>
                </a:extLst>
              </p:cNvPr>
              <p:cNvSpPr txBox="1">
                <a:spLocks noRot="1" noChangeAspect="1" noMove="1" noResize="1" noEditPoints="1" noAdjustHandles="1" noChangeArrowheads="1" noChangeShapeType="1" noTextEdit="1"/>
              </p:cNvSpPr>
              <p:nvPr/>
            </p:nvSpPr>
            <p:spPr>
              <a:xfrm>
                <a:off x="3028440" y="3297151"/>
                <a:ext cx="434564" cy="479298"/>
              </a:xfrm>
              <a:prstGeom prst="rect">
                <a:avLst/>
              </a:prstGeom>
              <a:blipFill>
                <a:blip r:embed="rId11"/>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72FA1C1-4A37-44D8-99CA-2C2E603BA9CF}"/>
                  </a:ext>
                </a:extLst>
              </p:cNvPr>
              <p:cNvSpPr txBox="1"/>
              <p:nvPr/>
            </p:nvSpPr>
            <p:spPr>
              <a:xfrm>
                <a:off x="2660996" y="3297151"/>
                <a:ext cx="681851" cy="479298"/>
              </a:xfrm>
              <a:prstGeom prst="rect">
                <a:avLst/>
              </a:prstGeom>
              <a:noFill/>
            </p:spPr>
            <p:txBody>
              <a:bodyPr wrap="square" rtlCol="0">
                <a:spAutoFit/>
              </a:bodyPr>
              <a:lstStyle/>
              <a:p>
                <a:pPr lvl="0" algn="ctr">
                  <a:defRPr/>
                </a:pPr>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chemeClr val="tx1"/>
                            </a:solidFill>
                          </a:rPr>
                          <m:t>2</m:t>
                        </m:r>
                      </m:num>
                      <m:den>
                        <m:r>
                          <m:rPr>
                            <m:nor/>
                          </m:rPr>
                          <a:rPr lang="en-GB" sz="1600" b="0" i="0" smtClean="0">
                            <a:solidFill>
                              <a:schemeClr val="tx1"/>
                            </a:solidFill>
                          </a:rPr>
                          <m:t>16</m:t>
                        </m:r>
                      </m:den>
                    </m:f>
                  </m:oMath>
                </a14:m>
                <a:r>
                  <a:rPr kumimoji="0" lang="en-GB" sz="1600" b="0" i="0" u="none" strike="noStrike" kern="1200" cap="none" spc="0" normalizeH="0" baseline="0" noProof="0" dirty="0">
                    <a:ln>
                      <a:noFill/>
                    </a:ln>
                    <a:solidFill>
                      <a:schemeClr val="tx1"/>
                    </a:solidFill>
                    <a:effectLst/>
                    <a:uLnTx/>
                    <a:uFillTx/>
                  </a:rPr>
                  <a:t> </a:t>
                </a:r>
              </a:p>
            </p:txBody>
          </p:sp>
        </mc:Choice>
        <mc:Fallback xmlns="">
          <p:sp>
            <p:nvSpPr>
              <p:cNvPr id="39" name="TextBox 38">
                <a:extLst>
                  <a:ext uri="{FF2B5EF4-FFF2-40B4-BE49-F238E27FC236}">
                    <a16:creationId xmlns:a16="http://schemas.microsoft.com/office/drawing/2014/main" id="{B72FA1C1-4A37-44D8-99CA-2C2E603BA9CF}"/>
                  </a:ext>
                </a:extLst>
              </p:cNvPr>
              <p:cNvSpPr txBox="1">
                <a:spLocks noRot="1" noChangeAspect="1" noMove="1" noResize="1" noEditPoints="1" noAdjustHandles="1" noChangeArrowheads="1" noChangeShapeType="1" noTextEdit="1"/>
              </p:cNvSpPr>
              <p:nvPr/>
            </p:nvSpPr>
            <p:spPr>
              <a:xfrm>
                <a:off x="2660996" y="3297151"/>
                <a:ext cx="681851" cy="479298"/>
              </a:xfrm>
              <a:prstGeom prst="rect">
                <a:avLst/>
              </a:prstGeom>
              <a:blipFill>
                <a:blip r:embed="rId12"/>
                <a:stretch>
                  <a:fillRect b="-6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90F769E0-CD2E-4010-893D-E62005198651}"/>
                  </a:ext>
                </a:extLst>
              </p:cNvPr>
              <p:cNvSpPr txBox="1"/>
              <p:nvPr/>
            </p:nvSpPr>
            <p:spPr>
              <a:xfrm>
                <a:off x="3300692" y="3297151"/>
                <a:ext cx="371500" cy="477951"/>
              </a:xfrm>
              <a:prstGeom prst="rect">
                <a:avLst/>
              </a:prstGeom>
              <a:noFill/>
            </p:spPr>
            <p:txBody>
              <a:bodyPr wrap="square" rtlCol="0">
                <a:spAutoFit/>
              </a:bodyPr>
              <a:lstStyle/>
              <a:p>
                <a:pPr lvl="0" algn="ctr">
                  <a:defRPr/>
                </a:pPr>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chemeClr val="tx1"/>
                            </a:solidFill>
                          </a:rPr>
                          <m:t>4</m:t>
                        </m:r>
                      </m:num>
                      <m:den>
                        <m:r>
                          <m:rPr>
                            <m:nor/>
                          </m:rPr>
                          <a:rPr lang="en-GB" sz="1600" b="0" i="0" smtClean="0">
                            <a:solidFill>
                              <a:schemeClr val="tx1"/>
                            </a:solidFill>
                          </a:rPr>
                          <m:t>16</m:t>
                        </m:r>
                      </m:den>
                    </m:f>
                  </m:oMath>
                </a14:m>
                <a:r>
                  <a:rPr kumimoji="0" lang="en-GB" sz="1600" b="0" i="0" u="none" strike="noStrike" kern="1200" cap="none" spc="0" normalizeH="0" baseline="0" noProof="0" dirty="0">
                    <a:ln>
                      <a:noFill/>
                    </a:ln>
                    <a:solidFill>
                      <a:schemeClr val="tx1"/>
                    </a:solidFill>
                    <a:effectLst/>
                    <a:uLnTx/>
                    <a:uFillTx/>
                  </a:rPr>
                  <a:t> </a:t>
                </a:r>
              </a:p>
            </p:txBody>
          </p:sp>
        </mc:Choice>
        <mc:Fallback xmlns="">
          <p:sp>
            <p:nvSpPr>
              <p:cNvPr id="40" name="TextBox 39">
                <a:extLst>
                  <a:ext uri="{FF2B5EF4-FFF2-40B4-BE49-F238E27FC236}">
                    <a16:creationId xmlns:a16="http://schemas.microsoft.com/office/drawing/2014/main" id="{90F769E0-CD2E-4010-893D-E62005198651}"/>
                  </a:ext>
                </a:extLst>
              </p:cNvPr>
              <p:cNvSpPr txBox="1">
                <a:spLocks noRot="1" noChangeAspect="1" noMove="1" noResize="1" noEditPoints="1" noAdjustHandles="1" noChangeArrowheads="1" noChangeShapeType="1" noTextEdit="1"/>
              </p:cNvSpPr>
              <p:nvPr/>
            </p:nvSpPr>
            <p:spPr>
              <a:xfrm>
                <a:off x="3300692" y="3297151"/>
                <a:ext cx="371500" cy="477951"/>
              </a:xfrm>
              <a:prstGeom prst="rect">
                <a:avLst/>
              </a:prstGeom>
              <a:blipFill>
                <a:blip r:embed="rId13"/>
                <a:stretch>
                  <a:fillRect b="-6410"/>
                </a:stretch>
              </a:blipFill>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82FBACC7-535E-49F7-BE79-BFCBC8720A37}"/>
              </a:ext>
            </a:extLst>
          </p:cNvPr>
          <p:cNvCxnSpPr/>
          <p:nvPr/>
        </p:nvCxnSpPr>
        <p:spPr>
          <a:xfrm>
            <a:off x="3467747" y="972519"/>
            <a:ext cx="0" cy="305704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28EA039-99CC-4DCB-94E8-191BE68AD654}"/>
              </a:ext>
            </a:extLst>
          </p:cNvPr>
          <p:cNvCxnSpPr/>
          <p:nvPr/>
        </p:nvCxnSpPr>
        <p:spPr>
          <a:xfrm>
            <a:off x="4426059" y="972519"/>
            <a:ext cx="0" cy="305704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63E6A09-475E-412F-85B0-2CAE15FCAC5F}"/>
              </a:ext>
            </a:extLst>
          </p:cNvPr>
          <p:cNvCxnSpPr/>
          <p:nvPr/>
        </p:nvCxnSpPr>
        <p:spPr>
          <a:xfrm>
            <a:off x="5394703" y="972519"/>
            <a:ext cx="0" cy="305704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AC07F24-B2DD-4241-BB69-C2F4FE236067}"/>
                  </a:ext>
                </a:extLst>
              </p:cNvPr>
              <p:cNvSpPr txBox="1"/>
              <p:nvPr/>
            </p:nvSpPr>
            <p:spPr>
              <a:xfrm>
                <a:off x="4258063" y="3298498"/>
                <a:ext cx="371500" cy="477951"/>
              </a:xfrm>
              <a:prstGeom prst="rect">
                <a:avLst/>
              </a:prstGeom>
              <a:noFill/>
            </p:spPr>
            <p:txBody>
              <a:bodyPr wrap="square" rtlCol="0">
                <a:spAutoFit/>
              </a:bodyPr>
              <a:lstStyle/>
              <a:p>
                <a:pPr lvl="0" algn="ctr">
                  <a:defRPr/>
                </a:pPr>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chemeClr val="tx1"/>
                            </a:solidFill>
                          </a:rPr>
                          <m:t>8</m:t>
                        </m:r>
                      </m:num>
                      <m:den>
                        <m:r>
                          <m:rPr>
                            <m:nor/>
                          </m:rPr>
                          <a:rPr lang="en-GB" sz="1600" b="0" i="0" smtClean="0">
                            <a:solidFill>
                              <a:schemeClr val="tx1"/>
                            </a:solidFill>
                          </a:rPr>
                          <m:t>16</m:t>
                        </m:r>
                      </m:den>
                    </m:f>
                  </m:oMath>
                </a14:m>
                <a:r>
                  <a:rPr kumimoji="0" lang="en-GB" sz="1600" b="0" i="0" u="none" strike="noStrike" kern="1200" cap="none" spc="0" normalizeH="0" baseline="0" noProof="0" dirty="0">
                    <a:ln>
                      <a:noFill/>
                    </a:ln>
                    <a:solidFill>
                      <a:schemeClr val="tx1"/>
                    </a:solidFill>
                    <a:effectLst/>
                    <a:uLnTx/>
                    <a:uFillTx/>
                  </a:rPr>
                  <a:t> </a:t>
                </a:r>
              </a:p>
            </p:txBody>
          </p:sp>
        </mc:Choice>
        <mc:Fallback xmlns="">
          <p:sp>
            <p:nvSpPr>
              <p:cNvPr id="43" name="TextBox 42">
                <a:extLst>
                  <a:ext uri="{FF2B5EF4-FFF2-40B4-BE49-F238E27FC236}">
                    <a16:creationId xmlns:a16="http://schemas.microsoft.com/office/drawing/2014/main" id="{1AC07F24-B2DD-4241-BB69-C2F4FE236067}"/>
                  </a:ext>
                </a:extLst>
              </p:cNvPr>
              <p:cNvSpPr txBox="1">
                <a:spLocks noRot="1" noChangeAspect="1" noMove="1" noResize="1" noEditPoints="1" noAdjustHandles="1" noChangeArrowheads="1" noChangeShapeType="1" noTextEdit="1"/>
              </p:cNvSpPr>
              <p:nvPr/>
            </p:nvSpPr>
            <p:spPr>
              <a:xfrm>
                <a:off x="4258063" y="3298498"/>
                <a:ext cx="371500" cy="477951"/>
              </a:xfrm>
              <a:prstGeom prst="rect">
                <a:avLst/>
              </a:prstGeom>
              <a:blipFill>
                <a:blip r:embed="rId14"/>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D699AFF0-F271-4E50-A30F-C93DDA87D2E5}"/>
                  </a:ext>
                </a:extLst>
              </p:cNvPr>
              <p:cNvSpPr txBox="1"/>
              <p:nvPr/>
            </p:nvSpPr>
            <p:spPr>
              <a:xfrm>
                <a:off x="5231122" y="3292347"/>
                <a:ext cx="371500" cy="477951"/>
              </a:xfrm>
              <a:prstGeom prst="rect">
                <a:avLst/>
              </a:prstGeom>
              <a:noFill/>
            </p:spPr>
            <p:txBody>
              <a:bodyPr wrap="square" rtlCol="0">
                <a:spAutoFit/>
              </a:bodyPr>
              <a:lstStyle/>
              <a:p>
                <a:pPr lvl="0" algn="ctr">
                  <a:defRPr/>
                </a:pPr>
                <a14:m>
                  <m:oMath xmlns:m="http://schemas.openxmlformats.org/officeDocument/2006/math">
                    <m:f>
                      <m:fPr>
                        <m:ctrlPr>
                          <a:rPr lang="en-GB" sz="1600" i="1" smtClean="0">
                            <a:solidFill>
                              <a:schemeClr val="tx1"/>
                            </a:solidFill>
                            <a:latin typeface="Cambria Math" panose="02040503050406030204" pitchFamily="18" charset="0"/>
                          </a:rPr>
                        </m:ctrlPr>
                      </m:fPr>
                      <m:num>
                        <m:r>
                          <m:rPr>
                            <m:nor/>
                          </m:rPr>
                          <a:rPr lang="en-GB" sz="1600" b="0" i="0" smtClean="0">
                            <a:solidFill>
                              <a:schemeClr val="tx1"/>
                            </a:solidFill>
                          </a:rPr>
                          <m:t>12</m:t>
                        </m:r>
                      </m:num>
                      <m:den>
                        <m:r>
                          <m:rPr>
                            <m:nor/>
                          </m:rPr>
                          <a:rPr lang="en-GB" sz="1600" b="0" i="0" smtClean="0">
                            <a:solidFill>
                              <a:schemeClr val="tx1"/>
                            </a:solidFill>
                          </a:rPr>
                          <m:t>16</m:t>
                        </m:r>
                      </m:den>
                    </m:f>
                  </m:oMath>
                </a14:m>
                <a:r>
                  <a:rPr kumimoji="0" lang="en-GB" sz="1600" b="0" i="0" u="none" strike="noStrike" kern="1200" cap="none" spc="0" normalizeH="0" baseline="0" noProof="0" dirty="0">
                    <a:ln>
                      <a:noFill/>
                    </a:ln>
                    <a:solidFill>
                      <a:schemeClr val="tx1"/>
                    </a:solidFill>
                    <a:effectLst/>
                    <a:uLnTx/>
                    <a:uFillTx/>
                  </a:rPr>
                  <a:t> </a:t>
                </a:r>
              </a:p>
            </p:txBody>
          </p:sp>
        </mc:Choice>
        <mc:Fallback xmlns="">
          <p:sp>
            <p:nvSpPr>
              <p:cNvPr id="44" name="TextBox 43">
                <a:extLst>
                  <a:ext uri="{FF2B5EF4-FFF2-40B4-BE49-F238E27FC236}">
                    <a16:creationId xmlns:a16="http://schemas.microsoft.com/office/drawing/2014/main" id="{D699AFF0-F271-4E50-A30F-C93DDA87D2E5}"/>
                  </a:ext>
                </a:extLst>
              </p:cNvPr>
              <p:cNvSpPr txBox="1">
                <a:spLocks noRot="1" noChangeAspect="1" noMove="1" noResize="1" noEditPoints="1" noAdjustHandles="1" noChangeArrowheads="1" noChangeShapeType="1" noTextEdit="1"/>
              </p:cNvSpPr>
              <p:nvPr/>
            </p:nvSpPr>
            <p:spPr>
              <a:xfrm>
                <a:off x="5231122" y="3292347"/>
                <a:ext cx="371500" cy="477951"/>
              </a:xfrm>
              <a:prstGeom prst="rect">
                <a:avLst/>
              </a:prstGeom>
              <a:blipFill>
                <a:blip r:embed="rId15"/>
                <a:stretch>
                  <a:fillRect b="-7692"/>
                </a:stretch>
              </a:blipFill>
            </p:spPr>
            <p:txBody>
              <a:bodyPr/>
              <a:lstStyle/>
              <a:p>
                <a:r>
                  <a:rPr lang="en-GB">
                    <a:noFill/>
                  </a:rPr>
                  <a:t> </a:t>
                </a:r>
              </a:p>
            </p:txBody>
          </p:sp>
        </mc:Fallback>
      </mc:AlternateContent>
      <p:graphicFrame>
        <p:nvGraphicFramePr>
          <p:cNvPr id="46" name="Table 45">
            <a:extLst>
              <a:ext uri="{FF2B5EF4-FFF2-40B4-BE49-F238E27FC236}">
                <a16:creationId xmlns:a16="http://schemas.microsoft.com/office/drawing/2014/main" id="{F6298278-5AF7-4366-87D8-31FA34481AAE}"/>
              </a:ext>
            </a:extLst>
          </p:cNvPr>
          <p:cNvGraphicFramePr>
            <a:graphicFrameLocks noGrp="1"/>
          </p:cNvGraphicFramePr>
          <p:nvPr>
            <p:extLst>
              <p:ext uri="{D42A27DB-BD31-4B8C-83A1-F6EECF244321}">
                <p14:modId xmlns:p14="http://schemas.microsoft.com/office/powerpoint/2010/main" val="1585015999"/>
              </p:ext>
            </p:extLst>
          </p:nvPr>
        </p:nvGraphicFramePr>
        <p:xfrm>
          <a:off x="250531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47" name="Table 46">
            <a:extLst>
              <a:ext uri="{FF2B5EF4-FFF2-40B4-BE49-F238E27FC236}">
                <a16:creationId xmlns:a16="http://schemas.microsoft.com/office/drawing/2014/main" id="{72497BA6-5150-42E5-A413-CA4EAC58A22D}"/>
              </a:ext>
            </a:extLst>
          </p:cNvPr>
          <p:cNvGraphicFramePr>
            <a:graphicFrameLocks noGrp="1"/>
          </p:cNvGraphicFramePr>
          <p:nvPr>
            <p:extLst>
              <p:ext uri="{D42A27DB-BD31-4B8C-83A1-F6EECF244321}">
                <p14:modId xmlns:p14="http://schemas.microsoft.com/office/powerpoint/2010/main" val="847682524"/>
              </p:ext>
            </p:extLst>
          </p:nvPr>
        </p:nvGraphicFramePr>
        <p:xfrm>
          <a:off x="250531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48" name="Table 47">
            <a:extLst>
              <a:ext uri="{FF2B5EF4-FFF2-40B4-BE49-F238E27FC236}">
                <a16:creationId xmlns:a16="http://schemas.microsoft.com/office/drawing/2014/main" id="{F9396631-AF24-4951-8F90-D7553610CBB0}"/>
              </a:ext>
            </a:extLst>
          </p:cNvPr>
          <p:cNvGraphicFramePr>
            <a:graphicFrameLocks noGrp="1"/>
          </p:cNvGraphicFramePr>
          <p:nvPr>
            <p:extLst>
              <p:ext uri="{D42A27DB-BD31-4B8C-83A1-F6EECF244321}">
                <p14:modId xmlns:p14="http://schemas.microsoft.com/office/powerpoint/2010/main" val="2148243708"/>
              </p:ext>
            </p:extLst>
          </p:nvPr>
        </p:nvGraphicFramePr>
        <p:xfrm>
          <a:off x="250531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49" name="Table 48">
            <a:extLst>
              <a:ext uri="{FF2B5EF4-FFF2-40B4-BE49-F238E27FC236}">
                <a16:creationId xmlns:a16="http://schemas.microsoft.com/office/drawing/2014/main" id="{0C1F35A0-C40B-4DCE-AA16-51F069EA685A}"/>
              </a:ext>
            </a:extLst>
          </p:cNvPr>
          <p:cNvGraphicFramePr>
            <a:graphicFrameLocks noGrp="1"/>
          </p:cNvGraphicFramePr>
          <p:nvPr>
            <p:extLst>
              <p:ext uri="{D42A27DB-BD31-4B8C-83A1-F6EECF244321}">
                <p14:modId xmlns:p14="http://schemas.microsoft.com/office/powerpoint/2010/main" val="2699549440"/>
              </p:ext>
            </p:extLst>
          </p:nvPr>
        </p:nvGraphicFramePr>
        <p:xfrm>
          <a:off x="250531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spTree>
    <p:custDataLst>
      <p:tags r:id="rId1"/>
    </p:custDataLst>
    <p:extLst>
      <p:ext uri="{BB962C8B-B14F-4D97-AF65-F5344CB8AC3E}">
        <p14:creationId xmlns:p14="http://schemas.microsoft.com/office/powerpoint/2010/main" val="40324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3.88889E-6 1.85185E-6 L 3.88889E-6 -0.19445 " pathEditMode="relative" rAng="0" ptsTypes="AA">
                                      <p:cBhvr>
                                        <p:cTn id="6" dur="2000" fill="hold"/>
                                        <p:tgtEl>
                                          <p:spTgt spid="14"/>
                                        </p:tgtEl>
                                        <p:attrNameLst>
                                          <p:attrName>ppt_x</p:attrName>
                                          <p:attrName>ppt_y</p:attrName>
                                        </p:attrNameLst>
                                      </p:cBhvr>
                                      <p:rCtr x="0" y="-9722"/>
                                    </p:animMotion>
                                  </p:childTnLst>
                                </p:cTn>
                              </p:par>
                              <p:par>
                                <p:cTn id="7" presetID="64" presetClass="path" presetSubtype="0" accel="50000" decel="50000" fill="hold" grpId="0" nodeType="withEffect">
                                  <p:stCondLst>
                                    <p:cond delay="0"/>
                                  </p:stCondLst>
                                  <p:childTnLst>
                                    <p:animMotion origin="layout" path="M -2.22222E-6 3.7037E-7 L -2.22222E-6 -0.19352 " pathEditMode="relative" rAng="0" ptsTypes="AA">
                                      <p:cBhvr>
                                        <p:cTn id="8" dur="2000" fill="hold"/>
                                        <p:tgtEl>
                                          <p:spTgt spid="13"/>
                                        </p:tgtEl>
                                        <p:attrNameLst>
                                          <p:attrName>ppt_x</p:attrName>
                                          <p:attrName>ppt_y</p:attrName>
                                        </p:attrNameLst>
                                      </p:cBhvr>
                                      <p:rCtr x="0" y="-9676"/>
                                    </p:animMotion>
                                  </p:childTnLst>
                                </p:cTn>
                              </p:par>
                              <p:par>
                                <p:cTn id="9" presetID="64" presetClass="path" presetSubtype="0" accel="50000" decel="50000" fill="hold" grpId="0" nodeType="withEffect">
                                  <p:stCondLst>
                                    <p:cond delay="0"/>
                                  </p:stCondLst>
                                  <p:childTnLst>
                                    <p:animMotion origin="layout" path="M -2.77778E-7 3.7037E-7 L -2.77778E-7 -0.19514 " pathEditMode="relative" rAng="0" ptsTypes="AA">
                                      <p:cBhvr>
                                        <p:cTn id="10" dur="2000" fill="hold"/>
                                        <p:tgtEl>
                                          <p:spTgt spid="12"/>
                                        </p:tgtEl>
                                        <p:attrNameLst>
                                          <p:attrName>ppt_x</p:attrName>
                                          <p:attrName>ppt_y</p:attrName>
                                        </p:attrNameLst>
                                      </p:cBhvr>
                                      <p:rCtr x="0" y="-9769"/>
                                    </p:animMotion>
                                  </p:childTnLst>
                                </p:cTn>
                              </p:par>
                              <p:par>
                                <p:cTn id="11" presetID="64" presetClass="path" presetSubtype="0" accel="50000" decel="50000" fill="hold" grpId="0" nodeType="withEffect">
                                  <p:stCondLst>
                                    <p:cond delay="0"/>
                                  </p:stCondLst>
                                  <p:childTnLst>
                                    <p:animMotion origin="layout" path="M -4.16667E-6 4.07407E-6 L -4.16667E-6 -0.26598 " pathEditMode="relative" rAng="0" ptsTypes="AA">
                                      <p:cBhvr>
                                        <p:cTn id="12" dur="2000" fill="hold"/>
                                        <p:tgtEl>
                                          <p:spTgt spid="15"/>
                                        </p:tgtEl>
                                        <p:attrNameLst>
                                          <p:attrName>ppt_x</p:attrName>
                                          <p:attrName>ppt_y</p:attrName>
                                        </p:attrNameLst>
                                      </p:cBhvr>
                                      <p:rCtr x="0" y="-13310"/>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1000"/>
                                        <p:tgtEl>
                                          <p:spTgt spid="4"/>
                                        </p:tgtEl>
                                      </p:cBhvr>
                                    </p:animEffect>
                                  </p:childTnLst>
                                </p:cTn>
                              </p:par>
                            </p:childTnLst>
                          </p:cTn>
                        </p:par>
                        <p:par>
                          <p:cTn id="39" fill="hold">
                            <p:stCondLst>
                              <p:cond delay="1000"/>
                            </p:stCondLst>
                            <p:childTnLst>
                              <p:par>
                                <p:cTn id="40" presetID="22" presetClass="exit" presetSubtype="1" fill="hold" nodeType="afterEffect">
                                  <p:stCondLst>
                                    <p:cond delay="0"/>
                                  </p:stCondLst>
                                  <p:childTnLst>
                                    <p:animEffect transition="out" filter="wipe(up)">
                                      <p:cBhvr>
                                        <p:cTn id="41" dur="1000"/>
                                        <p:tgtEl>
                                          <p:spTgt spid="4"/>
                                        </p:tgtEl>
                                      </p:cBhvr>
                                    </p:animEffect>
                                    <p:set>
                                      <p:cBhvr>
                                        <p:cTn id="42" dur="1" fill="hold">
                                          <p:stCondLst>
                                            <p:cond delay="999"/>
                                          </p:stCondLst>
                                        </p:cTn>
                                        <p:tgtEl>
                                          <p:spTgt spid="4"/>
                                        </p:tgtEl>
                                        <p:attrNameLst>
                                          <p:attrName>style.visibility</p:attrName>
                                        </p:attrNameLst>
                                      </p:cBhvr>
                                      <p:to>
                                        <p:strVal val="hidden"/>
                                      </p:to>
                                    </p:se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left)">
                                      <p:cBhvr>
                                        <p:cTn id="46" dur="5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500"/>
                                        <p:tgtEl>
                                          <p:spTgt spid="4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up)">
                                      <p:cBhvr>
                                        <p:cTn id="56" dur="1000"/>
                                        <p:tgtEl>
                                          <p:spTgt spid="41"/>
                                        </p:tgtEl>
                                      </p:cBhvr>
                                    </p:animEffect>
                                  </p:childTnLst>
                                </p:cTn>
                              </p:par>
                            </p:childTnLst>
                          </p:cTn>
                        </p:par>
                        <p:par>
                          <p:cTn id="57" fill="hold">
                            <p:stCondLst>
                              <p:cond delay="1000"/>
                            </p:stCondLst>
                            <p:childTnLst>
                              <p:par>
                                <p:cTn id="58" presetID="22" presetClass="exit" presetSubtype="1" fill="hold" nodeType="afterEffect">
                                  <p:stCondLst>
                                    <p:cond delay="0"/>
                                  </p:stCondLst>
                                  <p:childTnLst>
                                    <p:animEffect transition="out" filter="wipe(up)">
                                      <p:cBhvr>
                                        <p:cTn id="59" dur="1000"/>
                                        <p:tgtEl>
                                          <p:spTgt spid="41"/>
                                        </p:tgtEl>
                                      </p:cBhvr>
                                    </p:animEffect>
                                    <p:set>
                                      <p:cBhvr>
                                        <p:cTn id="60" dur="1" fill="hold">
                                          <p:stCondLst>
                                            <p:cond delay="999"/>
                                          </p:stCondLst>
                                        </p:cTn>
                                        <p:tgtEl>
                                          <p:spTgt spid="4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wipe(left)">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up)">
                                      <p:cBhvr>
                                        <p:cTn id="74" dur="1000"/>
                                        <p:tgtEl>
                                          <p:spTgt spid="42"/>
                                        </p:tgtEl>
                                      </p:cBhvr>
                                    </p:animEffect>
                                  </p:childTnLst>
                                </p:cTn>
                              </p:par>
                            </p:childTnLst>
                          </p:cTn>
                        </p:par>
                        <p:par>
                          <p:cTn id="75" fill="hold">
                            <p:stCondLst>
                              <p:cond delay="1000"/>
                            </p:stCondLst>
                            <p:childTnLst>
                              <p:par>
                                <p:cTn id="76" presetID="22" presetClass="exit" presetSubtype="1" fill="hold" nodeType="afterEffect">
                                  <p:stCondLst>
                                    <p:cond delay="0"/>
                                  </p:stCondLst>
                                  <p:childTnLst>
                                    <p:animEffect transition="out" filter="wipe(up)">
                                      <p:cBhvr>
                                        <p:cTn id="77" dur="1000"/>
                                        <p:tgtEl>
                                          <p:spTgt spid="42"/>
                                        </p:tgtEl>
                                      </p:cBhvr>
                                    </p:animEffect>
                                    <p:set>
                                      <p:cBhvr>
                                        <p:cTn id="78" dur="1" fill="hold">
                                          <p:stCondLst>
                                            <p:cond delay="999"/>
                                          </p:stCondLst>
                                        </p:cTn>
                                        <p:tgtEl>
                                          <p:spTgt spid="42"/>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37" grpId="0"/>
      <p:bldP spid="38" grpId="0"/>
      <p:bldP spid="39" grpId="0"/>
      <p:bldP spid="40"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A304FD-8CEC-4302-A2CE-D1171A56A9EC}"/>
              </a:ext>
            </a:extLst>
          </p:cNvPr>
          <p:cNvPicPr>
            <a:picLocks noChangeAspect="1"/>
          </p:cNvPicPr>
          <p:nvPr/>
        </p:nvPicPr>
        <p:blipFill rotWithShape="1">
          <a:blip r:embed="rId3"/>
          <a:srcRect l="26982" t="13544" r="30288" b="32715"/>
          <a:stretch/>
        </p:blipFill>
        <p:spPr>
          <a:xfrm>
            <a:off x="1441450" y="334776"/>
            <a:ext cx="2240005" cy="1878158"/>
          </a:xfrm>
          <a:prstGeom prst="rect">
            <a:avLst/>
          </a:prstGeom>
          <a:ln w="19050">
            <a:solidFill>
              <a:schemeClr val="accent1"/>
            </a:solidFill>
          </a:ln>
        </p:spPr>
      </p:pic>
      <p:pic>
        <p:nvPicPr>
          <p:cNvPr id="3" name="Picture 2">
            <a:extLst>
              <a:ext uri="{FF2B5EF4-FFF2-40B4-BE49-F238E27FC236}">
                <a16:creationId xmlns:a16="http://schemas.microsoft.com/office/drawing/2014/main" id="{D72A97A5-6D2E-4E6A-B4CE-494E1E9F7ECF}"/>
              </a:ext>
            </a:extLst>
          </p:cNvPr>
          <p:cNvPicPr>
            <a:picLocks noChangeAspect="1"/>
          </p:cNvPicPr>
          <p:nvPr/>
        </p:nvPicPr>
        <p:blipFill rotWithShape="1">
          <a:blip r:embed="rId4"/>
          <a:srcRect l="26982" t="12892" r="30288" b="33367"/>
          <a:stretch/>
        </p:blipFill>
        <p:spPr>
          <a:xfrm>
            <a:off x="1441450" y="2403733"/>
            <a:ext cx="2240005" cy="1878158"/>
          </a:xfrm>
          <a:prstGeom prst="rect">
            <a:avLst/>
          </a:prstGeom>
          <a:ln w="19050">
            <a:solidFill>
              <a:schemeClr val="accent1"/>
            </a:solidFill>
          </a:ln>
        </p:spPr>
      </p:pic>
      <p:pic>
        <p:nvPicPr>
          <p:cNvPr id="4" name="Picture 3">
            <a:extLst>
              <a:ext uri="{FF2B5EF4-FFF2-40B4-BE49-F238E27FC236}">
                <a16:creationId xmlns:a16="http://schemas.microsoft.com/office/drawing/2014/main" id="{EB05BCD2-E3F2-4A38-90EA-F18BD2AA528E}"/>
              </a:ext>
            </a:extLst>
          </p:cNvPr>
          <p:cNvPicPr>
            <a:picLocks noChangeAspect="1"/>
          </p:cNvPicPr>
          <p:nvPr/>
        </p:nvPicPr>
        <p:blipFill rotWithShape="1">
          <a:blip r:embed="rId5"/>
          <a:srcRect l="26982" t="13965" r="30288" b="40429"/>
          <a:stretch/>
        </p:blipFill>
        <p:spPr>
          <a:xfrm>
            <a:off x="1441449" y="4472690"/>
            <a:ext cx="2240006" cy="1593850"/>
          </a:xfrm>
          <a:prstGeom prst="rect">
            <a:avLst/>
          </a:prstGeom>
          <a:ln w="19050">
            <a:solidFill>
              <a:schemeClr val="accent1"/>
            </a:solidFill>
          </a:ln>
        </p:spPr>
      </p:pic>
      <p:cxnSp>
        <p:nvCxnSpPr>
          <p:cNvPr id="6" name="Straight Connector 5">
            <a:extLst>
              <a:ext uri="{FF2B5EF4-FFF2-40B4-BE49-F238E27FC236}">
                <a16:creationId xmlns:a16="http://schemas.microsoft.com/office/drawing/2014/main" id="{E31A34A6-E543-439C-A063-E75BCC215321}"/>
              </a:ext>
            </a:extLst>
          </p:cNvPr>
          <p:cNvCxnSpPr>
            <a:cxnSpLocks/>
          </p:cNvCxnSpPr>
          <p:nvPr/>
        </p:nvCxnSpPr>
        <p:spPr>
          <a:xfrm>
            <a:off x="2083447" y="334776"/>
            <a:ext cx="0" cy="57317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96AE00-03E1-41FC-8A13-EF7062D8E2CB}"/>
                  </a:ext>
                </a:extLst>
              </p:cNvPr>
              <p:cNvSpPr txBox="1"/>
              <p:nvPr/>
            </p:nvSpPr>
            <p:spPr>
              <a:xfrm>
                <a:off x="5271436" y="2520670"/>
                <a:ext cx="681851" cy="866263"/>
              </a:xfrm>
              <a:prstGeom prst="rect">
                <a:avLst/>
              </a:prstGeom>
              <a:noFill/>
            </p:spPr>
            <p:txBody>
              <a:bodyPr wrap="square" rtlCol="0">
                <a:spAutoFit/>
              </a:bodyPr>
              <a:lstStyle/>
              <a:p>
                <a:pPr lvl="0" algn="ctr">
                  <a:defRPr/>
                </a:pPr>
                <a14:m>
                  <m:oMath xmlns:m="http://schemas.openxmlformats.org/officeDocument/2006/math">
                    <m:f>
                      <m:fPr>
                        <m:ctrlPr>
                          <a:rPr lang="en-GB" sz="3200" i="1" smtClean="0">
                            <a:solidFill>
                              <a:schemeClr val="tx1"/>
                            </a:solidFill>
                            <a:latin typeface="Cambria Math" panose="02040503050406030204" pitchFamily="18" charset="0"/>
                          </a:rPr>
                        </m:ctrlPr>
                      </m:fPr>
                      <m:num>
                        <m:r>
                          <m:rPr>
                            <m:nor/>
                          </m:rPr>
                          <a:rPr lang="en-GB" sz="3200" b="0" i="0" smtClean="0">
                            <a:solidFill>
                              <a:schemeClr val="tx1"/>
                            </a:solidFill>
                          </a:rPr>
                          <m:t>2</m:t>
                        </m:r>
                      </m:num>
                      <m:den>
                        <m:r>
                          <m:rPr>
                            <m:nor/>
                          </m:rPr>
                          <a:rPr lang="en-GB" sz="3200" b="0" i="0" smtClean="0">
                            <a:solidFill>
                              <a:schemeClr val="tx1"/>
                            </a:solidFill>
                          </a:rPr>
                          <m:t>8</m:t>
                        </m:r>
                      </m:den>
                    </m:f>
                  </m:oMath>
                </a14:m>
                <a:r>
                  <a:rPr kumimoji="0" lang="en-GB" sz="3200" b="0" i="0" u="none" strike="noStrike" kern="1200" cap="none" spc="0" normalizeH="0" baseline="0" noProof="0" dirty="0">
                    <a:ln>
                      <a:noFill/>
                    </a:ln>
                    <a:solidFill>
                      <a:schemeClr val="tx1"/>
                    </a:solidFill>
                    <a:effectLst/>
                    <a:uLnTx/>
                    <a:uFillTx/>
                  </a:rPr>
                  <a:t> </a:t>
                </a:r>
              </a:p>
            </p:txBody>
          </p:sp>
        </mc:Choice>
        <mc:Fallback xmlns="">
          <p:sp>
            <p:nvSpPr>
              <p:cNvPr id="9" name="TextBox 8">
                <a:extLst>
                  <a:ext uri="{FF2B5EF4-FFF2-40B4-BE49-F238E27FC236}">
                    <a16:creationId xmlns:a16="http://schemas.microsoft.com/office/drawing/2014/main" id="{1196AE00-03E1-41FC-8A13-EF7062D8E2CB}"/>
                  </a:ext>
                </a:extLst>
              </p:cNvPr>
              <p:cNvSpPr txBox="1">
                <a:spLocks noRot="1" noChangeAspect="1" noMove="1" noResize="1" noEditPoints="1" noAdjustHandles="1" noChangeArrowheads="1" noChangeShapeType="1" noTextEdit="1"/>
              </p:cNvSpPr>
              <p:nvPr/>
            </p:nvSpPr>
            <p:spPr>
              <a:xfrm>
                <a:off x="5271436" y="2520670"/>
                <a:ext cx="681851" cy="866263"/>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6DF9B36-DC5A-4421-9A5B-0358C4076BBA}"/>
                  </a:ext>
                </a:extLst>
              </p:cNvPr>
              <p:cNvSpPr txBox="1"/>
              <p:nvPr/>
            </p:nvSpPr>
            <p:spPr>
              <a:xfrm>
                <a:off x="6229044" y="2522593"/>
                <a:ext cx="681851" cy="862416"/>
              </a:xfrm>
              <a:prstGeom prst="rect">
                <a:avLst/>
              </a:prstGeom>
              <a:noFill/>
            </p:spPr>
            <p:txBody>
              <a:bodyPr wrap="square" rtlCol="0">
                <a:spAutoFit/>
              </a:bodyPr>
              <a:lstStyle/>
              <a:p>
                <a:pPr lvl="0" algn="ctr">
                  <a:defRPr/>
                </a:pPr>
                <a14:m>
                  <m:oMath xmlns:m="http://schemas.openxmlformats.org/officeDocument/2006/math">
                    <m:f>
                      <m:fPr>
                        <m:ctrlPr>
                          <a:rPr lang="en-GB" sz="3200" i="1" smtClean="0">
                            <a:solidFill>
                              <a:schemeClr val="tx1"/>
                            </a:solidFill>
                            <a:latin typeface="Cambria Math" panose="02040503050406030204" pitchFamily="18" charset="0"/>
                          </a:rPr>
                        </m:ctrlPr>
                      </m:fPr>
                      <m:num>
                        <m:r>
                          <m:rPr>
                            <m:nor/>
                          </m:rPr>
                          <a:rPr lang="en-GB" sz="3200" b="0" i="0" smtClean="0">
                            <a:solidFill>
                              <a:schemeClr val="tx1"/>
                            </a:solidFill>
                          </a:rPr>
                          <m:t>3</m:t>
                        </m:r>
                      </m:num>
                      <m:den>
                        <m:r>
                          <m:rPr>
                            <m:nor/>
                          </m:rPr>
                          <a:rPr lang="en-GB" sz="3200" b="0" i="0" smtClean="0">
                            <a:solidFill>
                              <a:schemeClr val="tx1"/>
                            </a:solidFill>
                          </a:rPr>
                          <m:t>12</m:t>
                        </m:r>
                      </m:den>
                    </m:f>
                  </m:oMath>
                </a14:m>
                <a:r>
                  <a:rPr kumimoji="0" lang="en-GB" sz="3200" b="0" i="0" u="none" strike="noStrike" kern="1200" cap="none" spc="0" normalizeH="0" baseline="0" noProof="0" dirty="0">
                    <a:ln>
                      <a:noFill/>
                    </a:ln>
                    <a:solidFill>
                      <a:schemeClr val="tx1"/>
                    </a:solidFill>
                    <a:effectLst/>
                    <a:uLnTx/>
                    <a:uFillTx/>
                  </a:rPr>
                  <a:t> </a:t>
                </a:r>
              </a:p>
            </p:txBody>
          </p:sp>
        </mc:Choice>
        <mc:Fallback xmlns="">
          <p:sp>
            <p:nvSpPr>
              <p:cNvPr id="10" name="TextBox 9">
                <a:extLst>
                  <a:ext uri="{FF2B5EF4-FFF2-40B4-BE49-F238E27FC236}">
                    <a16:creationId xmlns:a16="http://schemas.microsoft.com/office/drawing/2014/main" id="{86DF9B36-DC5A-4421-9A5B-0358C4076BBA}"/>
                  </a:ext>
                </a:extLst>
              </p:cNvPr>
              <p:cNvSpPr txBox="1">
                <a:spLocks noRot="1" noChangeAspect="1" noMove="1" noResize="1" noEditPoints="1" noAdjustHandles="1" noChangeArrowheads="1" noChangeShapeType="1" noTextEdit="1"/>
              </p:cNvSpPr>
              <p:nvPr/>
            </p:nvSpPr>
            <p:spPr>
              <a:xfrm>
                <a:off x="6229044" y="2522593"/>
                <a:ext cx="681851" cy="86241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C4237C0-6B1A-4449-B8B9-FC6907F64A6B}"/>
                  </a:ext>
                </a:extLst>
              </p:cNvPr>
              <p:cNvSpPr txBox="1"/>
              <p:nvPr/>
            </p:nvSpPr>
            <p:spPr>
              <a:xfrm>
                <a:off x="7186653" y="2521984"/>
                <a:ext cx="681851" cy="863634"/>
              </a:xfrm>
              <a:prstGeom prst="rect">
                <a:avLst/>
              </a:prstGeom>
              <a:noFill/>
            </p:spPr>
            <p:txBody>
              <a:bodyPr wrap="square" rtlCol="0">
                <a:spAutoFit/>
              </a:bodyPr>
              <a:lstStyle/>
              <a:p>
                <a:pPr lvl="0" algn="ctr">
                  <a:defRPr/>
                </a:pPr>
                <a14:m>
                  <m:oMath xmlns:m="http://schemas.openxmlformats.org/officeDocument/2006/math">
                    <m:f>
                      <m:fPr>
                        <m:ctrlPr>
                          <a:rPr lang="en-GB" sz="3200" i="1" smtClean="0">
                            <a:solidFill>
                              <a:schemeClr val="tx1"/>
                            </a:solidFill>
                            <a:latin typeface="Cambria Math" panose="02040503050406030204" pitchFamily="18" charset="0"/>
                          </a:rPr>
                        </m:ctrlPr>
                      </m:fPr>
                      <m:num>
                        <m:r>
                          <m:rPr>
                            <m:nor/>
                          </m:rPr>
                          <a:rPr lang="en-GB" sz="3200" b="0" i="0" smtClean="0">
                            <a:solidFill>
                              <a:schemeClr val="tx1"/>
                            </a:solidFill>
                          </a:rPr>
                          <m:t>4</m:t>
                        </m:r>
                      </m:num>
                      <m:den>
                        <m:r>
                          <m:rPr>
                            <m:nor/>
                          </m:rPr>
                          <a:rPr lang="en-GB" sz="3200" b="0" i="0" smtClean="0">
                            <a:solidFill>
                              <a:schemeClr val="tx1"/>
                            </a:solidFill>
                          </a:rPr>
                          <m:t>16</m:t>
                        </m:r>
                      </m:den>
                    </m:f>
                  </m:oMath>
                </a14:m>
                <a:r>
                  <a:rPr kumimoji="0" lang="en-GB" sz="3200" b="0" i="0" u="none" strike="noStrike" kern="1200" cap="none" spc="0" normalizeH="0" baseline="0" noProof="0" dirty="0">
                    <a:ln>
                      <a:noFill/>
                    </a:ln>
                    <a:solidFill>
                      <a:schemeClr val="tx1"/>
                    </a:solidFill>
                    <a:effectLst/>
                    <a:uLnTx/>
                    <a:uFillTx/>
                  </a:rPr>
                  <a:t> </a:t>
                </a:r>
              </a:p>
            </p:txBody>
          </p:sp>
        </mc:Choice>
        <mc:Fallback xmlns="">
          <p:sp>
            <p:nvSpPr>
              <p:cNvPr id="11" name="TextBox 10">
                <a:extLst>
                  <a:ext uri="{FF2B5EF4-FFF2-40B4-BE49-F238E27FC236}">
                    <a16:creationId xmlns:a16="http://schemas.microsoft.com/office/drawing/2014/main" id="{7C4237C0-6B1A-4449-B8B9-FC6907F64A6B}"/>
                  </a:ext>
                </a:extLst>
              </p:cNvPr>
              <p:cNvSpPr txBox="1">
                <a:spLocks noRot="1" noChangeAspect="1" noMove="1" noResize="1" noEditPoints="1" noAdjustHandles="1" noChangeArrowheads="1" noChangeShapeType="1" noTextEdit="1"/>
              </p:cNvSpPr>
              <p:nvPr/>
            </p:nvSpPr>
            <p:spPr>
              <a:xfrm>
                <a:off x="7186653" y="2521984"/>
                <a:ext cx="681851" cy="86363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F992CF-4CD2-4E8E-BBFE-24EA5D4750D1}"/>
                  </a:ext>
                </a:extLst>
              </p:cNvPr>
              <p:cNvSpPr txBox="1"/>
              <p:nvPr/>
            </p:nvSpPr>
            <p:spPr>
              <a:xfrm>
                <a:off x="4313828" y="2523010"/>
                <a:ext cx="681851" cy="861583"/>
              </a:xfrm>
              <a:prstGeom prst="rect">
                <a:avLst/>
              </a:prstGeom>
              <a:noFill/>
            </p:spPr>
            <p:txBody>
              <a:bodyPr wrap="square" rtlCol="0">
                <a:spAutoFit/>
              </a:bodyPr>
              <a:lstStyle/>
              <a:p>
                <a:pPr lvl="0" algn="ctr">
                  <a:defRPr/>
                </a:pPr>
                <a14:m>
                  <m:oMath xmlns:m="http://schemas.openxmlformats.org/officeDocument/2006/math">
                    <m:f>
                      <m:fPr>
                        <m:ctrlPr>
                          <a:rPr lang="en-GB" sz="3200" i="1" smtClean="0">
                            <a:solidFill>
                              <a:schemeClr val="tx1"/>
                            </a:solidFill>
                            <a:latin typeface="Cambria Math" panose="02040503050406030204" pitchFamily="18" charset="0"/>
                          </a:rPr>
                        </m:ctrlPr>
                      </m:fPr>
                      <m:num>
                        <m:r>
                          <m:rPr>
                            <m:nor/>
                          </m:rPr>
                          <a:rPr lang="en-GB" sz="3200" b="0" i="0" smtClean="0">
                            <a:solidFill>
                              <a:schemeClr val="tx1"/>
                            </a:solidFill>
                          </a:rPr>
                          <m:t>1</m:t>
                        </m:r>
                      </m:num>
                      <m:den>
                        <m:r>
                          <m:rPr>
                            <m:nor/>
                          </m:rPr>
                          <a:rPr lang="en-GB" sz="3200" b="0" i="0" smtClean="0">
                            <a:solidFill>
                              <a:schemeClr val="tx1"/>
                            </a:solidFill>
                          </a:rPr>
                          <m:t>4</m:t>
                        </m:r>
                      </m:den>
                    </m:f>
                  </m:oMath>
                </a14:m>
                <a:r>
                  <a:rPr kumimoji="0" lang="en-GB" sz="3200" b="0" i="0" u="none" strike="noStrike" kern="1200" cap="none" spc="0" normalizeH="0" baseline="0" noProof="0" dirty="0">
                    <a:ln>
                      <a:noFill/>
                    </a:ln>
                    <a:solidFill>
                      <a:schemeClr val="tx1"/>
                    </a:solidFill>
                    <a:effectLst/>
                    <a:uLnTx/>
                    <a:uFillTx/>
                  </a:rPr>
                  <a:t> </a:t>
                </a:r>
              </a:p>
            </p:txBody>
          </p:sp>
        </mc:Choice>
        <mc:Fallback xmlns="">
          <p:sp>
            <p:nvSpPr>
              <p:cNvPr id="12" name="TextBox 11">
                <a:extLst>
                  <a:ext uri="{FF2B5EF4-FFF2-40B4-BE49-F238E27FC236}">
                    <a16:creationId xmlns:a16="http://schemas.microsoft.com/office/drawing/2014/main" id="{B6F992CF-4CD2-4E8E-BBFE-24EA5D4750D1}"/>
                  </a:ext>
                </a:extLst>
              </p:cNvPr>
              <p:cNvSpPr txBox="1">
                <a:spLocks noRot="1" noChangeAspect="1" noMove="1" noResize="1" noEditPoints="1" noAdjustHandles="1" noChangeArrowheads="1" noChangeShapeType="1" noTextEdit="1"/>
              </p:cNvSpPr>
              <p:nvPr/>
            </p:nvSpPr>
            <p:spPr>
              <a:xfrm>
                <a:off x="4313828" y="2523010"/>
                <a:ext cx="681851" cy="86158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1D3A322-E286-42B1-857A-1F5099E100F3}"/>
                  </a:ext>
                </a:extLst>
              </p:cNvPr>
              <p:cNvSpPr txBox="1"/>
              <p:nvPr/>
            </p:nvSpPr>
            <p:spPr>
              <a:xfrm>
                <a:off x="4792632" y="2661414"/>
                <a:ext cx="681851" cy="584775"/>
              </a:xfrm>
              <a:prstGeom prst="rect">
                <a:avLst/>
              </a:prstGeom>
              <a:noFill/>
            </p:spPr>
            <p:txBody>
              <a:bodyPr wrap="square" rtlCol="0">
                <a:spAutoFit/>
              </a:bodyPr>
              <a:lstStyle/>
              <a:p>
                <a:pPr lvl="0" algn="ctr">
                  <a:defRPr/>
                </a:pPr>
                <a14:m>
                  <m:oMathPara xmlns:m="http://schemas.openxmlformats.org/officeDocument/2006/math">
                    <m:oMathParaPr>
                      <m:jc m:val="centerGroup"/>
                    </m:oMathParaPr>
                    <m:oMath xmlns:m="http://schemas.openxmlformats.org/officeDocument/2006/math">
                      <m:r>
                        <a:rPr kumimoji="0" lang="en-GB" sz="3200" b="0" i="1" u="none" strike="noStrike" kern="1200" cap="none" spc="0" normalizeH="0" baseline="0" noProof="0" dirty="0" smtClean="0">
                          <a:ln>
                            <a:noFill/>
                          </a:ln>
                          <a:solidFill>
                            <a:schemeClr val="tx1"/>
                          </a:solidFill>
                          <a:effectLst/>
                          <a:uLnTx/>
                          <a:uFillTx/>
                          <a:latin typeface="Cambria Math" panose="02040503050406030204" pitchFamily="18" charset="0"/>
                        </a:rPr>
                        <m:t>=</m:t>
                      </m:r>
                    </m:oMath>
                  </m:oMathPara>
                </a14:m>
                <a:endParaRPr kumimoji="0" lang="en-GB" sz="3200" b="0" i="0" u="none" strike="noStrike" kern="1200" cap="none" spc="0" normalizeH="0" baseline="0" noProof="0" dirty="0">
                  <a:ln>
                    <a:noFill/>
                  </a:ln>
                  <a:solidFill>
                    <a:schemeClr val="tx1"/>
                  </a:solidFill>
                  <a:effectLst/>
                  <a:uLnTx/>
                  <a:uFillTx/>
                </a:endParaRPr>
              </a:p>
            </p:txBody>
          </p:sp>
        </mc:Choice>
        <mc:Fallback xmlns="">
          <p:sp>
            <p:nvSpPr>
              <p:cNvPr id="13" name="TextBox 12">
                <a:extLst>
                  <a:ext uri="{FF2B5EF4-FFF2-40B4-BE49-F238E27FC236}">
                    <a16:creationId xmlns:a16="http://schemas.microsoft.com/office/drawing/2014/main" id="{A1D3A322-E286-42B1-857A-1F5099E100F3}"/>
                  </a:ext>
                </a:extLst>
              </p:cNvPr>
              <p:cNvSpPr txBox="1">
                <a:spLocks noRot="1" noChangeAspect="1" noMove="1" noResize="1" noEditPoints="1" noAdjustHandles="1" noChangeArrowheads="1" noChangeShapeType="1" noTextEdit="1"/>
              </p:cNvSpPr>
              <p:nvPr/>
            </p:nvSpPr>
            <p:spPr>
              <a:xfrm>
                <a:off x="4792632" y="2661414"/>
                <a:ext cx="681851" cy="58477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2BAEACA-4B4F-41F0-BB3C-8D902E375B52}"/>
                  </a:ext>
                </a:extLst>
              </p:cNvPr>
              <p:cNvSpPr txBox="1"/>
              <p:nvPr/>
            </p:nvSpPr>
            <p:spPr>
              <a:xfrm>
                <a:off x="5750240" y="2661414"/>
                <a:ext cx="681851" cy="584775"/>
              </a:xfrm>
              <a:prstGeom prst="rect">
                <a:avLst/>
              </a:prstGeom>
              <a:noFill/>
            </p:spPr>
            <p:txBody>
              <a:bodyPr wrap="square" rtlCol="0">
                <a:spAutoFit/>
              </a:bodyPr>
              <a:lstStyle/>
              <a:p>
                <a:pPr lvl="0" algn="ctr">
                  <a:defRPr/>
                </a:pPr>
                <a14:m>
                  <m:oMathPara xmlns:m="http://schemas.openxmlformats.org/officeDocument/2006/math">
                    <m:oMathParaPr>
                      <m:jc m:val="centerGroup"/>
                    </m:oMathParaPr>
                    <m:oMath xmlns:m="http://schemas.openxmlformats.org/officeDocument/2006/math">
                      <m:r>
                        <a:rPr kumimoji="0" lang="en-GB" sz="3200" b="0" i="1" u="none" strike="noStrike" kern="1200" cap="none" spc="0" normalizeH="0" baseline="0" noProof="0" dirty="0" smtClean="0">
                          <a:ln>
                            <a:noFill/>
                          </a:ln>
                          <a:solidFill>
                            <a:schemeClr val="tx1"/>
                          </a:solidFill>
                          <a:effectLst/>
                          <a:uLnTx/>
                          <a:uFillTx/>
                          <a:latin typeface="Cambria Math" panose="02040503050406030204" pitchFamily="18" charset="0"/>
                        </a:rPr>
                        <m:t>=</m:t>
                      </m:r>
                    </m:oMath>
                  </m:oMathPara>
                </a14:m>
                <a:endParaRPr kumimoji="0" lang="en-GB" sz="3200" b="0" i="0" u="none" strike="noStrike" kern="1200" cap="none" spc="0" normalizeH="0" baseline="0" noProof="0" dirty="0">
                  <a:ln>
                    <a:noFill/>
                  </a:ln>
                  <a:solidFill>
                    <a:schemeClr val="tx1"/>
                  </a:solidFill>
                  <a:effectLst/>
                  <a:uLnTx/>
                  <a:uFillTx/>
                </a:endParaRPr>
              </a:p>
            </p:txBody>
          </p:sp>
        </mc:Choice>
        <mc:Fallback xmlns="">
          <p:sp>
            <p:nvSpPr>
              <p:cNvPr id="14" name="TextBox 13">
                <a:extLst>
                  <a:ext uri="{FF2B5EF4-FFF2-40B4-BE49-F238E27FC236}">
                    <a16:creationId xmlns:a16="http://schemas.microsoft.com/office/drawing/2014/main" id="{82BAEACA-4B4F-41F0-BB3C-8D902E375B52}"/>
                  </a:ext>
                </a:extLst>
              </p:cNvPr>
              <p:cNvSpPr txBox="1">
                <a:spLocks noRot="1" noChangeAspect="1" noMove="1" noResize="1" noEditPoints="1" noAdjustHandles="1" noChangeArrowheads="1" noChangeShapeType="1" noTextEdit="1"/>
              </p:cNvSpPr>
              <p:nvPr/>
            </p:nvSpPr>
            <p:spPr>
              <a:xfrm>
                <a:off x="5750240" y="2661414"/>
                <a:ext cx="681851" cy="58477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1370EC5-63CF-4FCF-8759-0E44A32A221E}"/>
                  </a:ext>
                </a:extLst>
              </p:cNvPr>
              <p:cNvSpPr txBox="1"/>
              <p:nvPr/>
            </p:nvSpPr>
            <p:spPr>
              <a:xfrm>
                <a:off x="6707848" y="2661414"/>
                <a:ext cx="681851" cy="584775"/>
              </a:xfrm>
              <a:prstGeom prst="rect">
                <a:avLst/>
              </a:prstGeom>
              <a:noFill/>
            </p:spPr>
            <p:txBody>
              <a:bodyPr wrap="square" rtlCol="0">
                <a:spAutoFit/>
              </a:bodyPr>
              <a:lstStyle/>
              <a:p>
                <a:pPr lvl="0" algn="ctr">
                  <a:defRPr/>
                </a:pPr>
                <a14:m>
                  <m:oMathPara xmlns:m="http://schemas.openxmlformats.org/officeDocument/2006/math">
                    <m:oMathParaPr>
                      <m:jc m:val="centerGroup"/>
                    </m:oMathParaPr>
                    <m:oMath xmlns:m="http://schemas.openxmlformats.org/officeDocument/2006/math">
                      <m:r>
                        <a:rPr kumimoji="0" lang="en-GB" sz="3200" b="0" i="1" u="none" strike="noStrike" kern="1200" cap="none" spc="0" normalizeH="0" baseline="0" noProof="0" dirty="0" smtClean="0">
                          <a:ln>
                            <a:noFill/>
                          </a:ln>
                          <a:solidFill>
                            <a:schemeClr val="tx1"/>
                          </a:solidFill>
                          <a:effectLst/>
                          <a:uLnTx/>
                          <a:uFillTx/>
                          <a:latin typeface="Cambria Math" panose="02040503050406030204" pitchFamily="18" charset="0"/>
                        </a:rPr>
                        <m:t>=</m:t>
                      </m:r>
                    </m:oMath>
                  </m:oMathPara>
                </a14:m>
                <a:endParaRPr kumimoji="0" lang="en-GB" sz="3200" b="0" i="0" u="none" strike="noStrike" kern="1200" cap="none" spc="0" normalizeH="0" baseline="0" noProof="0" dirty="0">
                  <a:ln>
                    <a:noFill/>
                  </a:ln>
                  <a:solidFill>
                    <a:schemeClr val="tx1"/>
                  </a:solidFill>
                  <a:effectLst/>
                  <a:uLnTx/>
                  <a:uFillTx/>
                </a:endParaRPr>
              </a:p>
            </p:txBody>
          </p:sp>
        </mc:Choice>
        <mc:Fallback xmlns="">
          <p:sp>
            <p:nvSpPr>
              <p:cNvPr id="15" name="TextBox 14">
                <a:extLst>
                  <a:ext uri="{FF2B5EF4-FFF2-40B4-BE49-F238E27FC236}">
                    <a16:creationId xmlns:a16="http://schemas.microsoft.com/office/drawing/2014/main" id="{01370EC5-63CF-4FCF-8759-0E44A32A221E}"/>
                  </a:ext>
                </a:extLst>
              </p:cNvPr>
              <p:cNvSpPr txBox="1">
                <a:spLocks noRot="1" noChangeAspect="1" noMove="1" noResize="1" noEditPoints="1" noAdjustHandles="1" noChangeArrowheads="1" noChangeShapeType="1" noTextEdit="1"/>
              </p:cNvSpPr>
              <p:nvPr/>
            </p:nvSpPr>
            <p:spPr>
              <a:xfrm>
                <a:off x="6707848" y="2661414"/>
                <a:ext cx="681851" cy="584775"/>
              </a:xfrm>
              <a:prstGeom prst="rect">
                <a:avLst/>
              </a:prstGeom>
              <a:blipFill>
                <a:blip r:embed="rId14"/>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47A44AC2-A019-492E-836B-1544FA2A7010}"/>
              </a:ext>
            </a:extLst>
          </p:cNvPr>
          <p:cNvSpPr txBox="1"/>
          <p:nvPr/>
        </p:nvSpPr>
        <p:spPr>
          <a:xfrm>
            <a:off x="4171950" y="3630870"/>
            <a:ext cx="4003988"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solidFill>
                  <a:schemeClr val="accent1"/>
                </a:solidFill>
                <a:effectLst/>
                <a:uLnTx/>
                <a:uFillTx/>
                <a:ea typeface="+mn-ea"/>
                <a:cs typeface="+mn-cs"/>
              </a:rPr>
              <a:t>What other equivalent fractions can</a:t>
            </a:r>
            <a:r>
              <a:rPr kumimoji="0" lang="en-GB" sz="3200" b="0" i="0" u="none" strike="noStrike" kern="1200" cap="none" spc="0" normalizeH="0" dirty="0">
                <a:ln>
                  <a:noFill/>
                </a:ln>
                <a:solidFill>
                  <a:schemeClr val="accent1"/>
                </a:solidFill>
                <a:effectLst/>
                <a:uLnTx/>
                <a:uFillTx/>
                <a:ea typeface="+mn-ea"/>
                <a:cs typeface="+mn-cs"/>
              </a:rPr>
              <a:t> you find</a:t>
            </a:r>
            <a:r>
              <a:rPr kumimoji="0" lang="en-GB" sz="3200" b="0" i="0" u="none" strike="noStrike" kern="1200" cap="none" spc="0" normalizeH="0" baseline="0" dirty="0">
                <a:ln>
                  <a:noFill/>
                </a:ln>
                <a:solidFill>
                  <a:schemeClr val="accent1"/>
                </a:solidFill>
                <a:effectLst/>
                <a:uLnTx/>
                <a:uFillTx/>
                <a:ea typeface="+mn-ea"/>
                <a:cs typeface="+mn-cs"/>
              </a:rPr>
              <a:t>?</a:t>
            </a:r>
            <a:endParaRPr kumimoji="0" lang="en-GB" sz="3200" b="0" i="0" u="none" strike="noStrike" kern="1200" cap="none" spc="0" normalizeH="0" baseline="0" noProof="0" dirty="0">
              <a:ln>
                <a:noFill/>
              </a:ln>
              <a:solidFill>
                <a:schemeClr val="accent1"/>
              </a:solidFill>
              <a:effectLst/>
              <a:uLnTx/>
              <a:uFillTx/>
              <a:ea typeface="+mn-ea"/>
              <a:cs typeface="+mn-cs"/>
            </a:endParaRPr>
          </a:p>
        </p:txBody>
      </p:sp>
    </p:spTree>
    <p:custDataLst>
      <p:tags r:id="rId1"/>
    </p:custDataLst>
    <p:extLst>
      <p:ext uri="{BB962C8B-B14F-4D97-AF65-F5344CB8AC3E}">
        <p14:creationId xmlns:p14="http://schemas.microsoft.com/office/powerpoint/2010/main" val="272750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xit" presetSubtype="1" fill="hold" nodeType="afterEffect">
                                  <p:stCondLst>
                                    <p:cond delay="0"/>
                                  </p:stCondLst>
                                  <p:childTnLst>
                                    <p:animEffect transition="out" filter="wipe(up)">
                                      <p:cBhvr>
                                        <p:cTn id="10" dur="1000"/>
                                        <p:tgtEl>
                                          <p:spTgt spid="6"/>
                                        </p:tgtEl>
                                      </p:cBhvr>
                                    </p:animEffect>
                                    <p:set>
                                      <p:cBhvr>
                                        <p:cTn id="11" dur="1" fill="hold">
                                          <p:stCondLst>
                                            <p:cond delay="9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8E190B-1466-48A1-9D5F-16FCDB4AE475}"/>
              </a:ext>
            </a:extLst>
          </p:cNvPr>
          <p:cNvSpPr txBox="1"/>
          <p:nvPr/>
        </p:nvSpPr>
        <p:spPr>
          <a:xfrm>
            <a:off x="886264" y="937067"/>
            <a:ext cx="6808763" cy="5724644"/>
          </a:xfrm>
          <a:prstGeom prst="rect">
            <a:avLst/>
          </a:prstGeom>
          <a:noFill/>
        </p:spPr>
        <p:txBody>
          <a:bodyPr wrap="square" rtlCol="0">
            <a:spAutoFit/>
          </a:bodyPr>
          <a:lstStyle/>
          <a:p>
            <a:r>
              <a:rPr lang="en-GB" sz="3000" dirty="0">
                <a:latin typeface="Comic Sans MS" panose="030F0702030302020204" pitchFamily="66" charset="0"/>
              </a:rPr>
              <a:t>Now, we are going to use paper strips to create equivalent fractions too. Focus on how the number line can be divided into different amounts of equal parts and how this helps to find equivalent fractions e.g. a number line divided into twelfths can also represent halves, thirds, quarters and sixths.</a:t>
            </a:r>
          </a:p>
          <a:p>
            <a:endParaRPr lang="en-GB" sz="3000" dirty="0">
              <a:latin typeface="Comic Sans MS" panose="030F0702030302020204" pitchFamily="66" charset="0"/>
            </a:endParaRPr>
          </a:p>
          <a:p>
            <a:r>
              <a:rPr lang="en-GB" sz="3000" dirty="0">
                <a:latin typeface="Comic Sans MS" panose="030F0702030302020204" pitchFamily="66" charset="0"/>
              </a:rPr>
              <a:t>Teacher to model this again.</a:t>
            </a:r>
          </a:p>
          <a:p>
            <a:endParaRPr lang="en-GB" sz="3600" dirty="0">
              <a:latin typeface="Comic Sans MS" panose="030F0702030302020204" pitchFamily="66" charset="0"/>
            </a:endParaRPr>
          </a:p>
        </p:txBody>
      </p:sp>
    </p:spTree>
    <p:extLst>
      <p:ext uri="{BB962C8B-B14F-4D97-AF65-F5344CB8AC3E}">
        <p14:creationId xmlns:p14="http://schemas.microsoft.com/office/powerpoint/2010/main" val="251122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8082" y="1989209"/>
            <a:ext cx="5376786" cy="2681266"/>
          </a:xfrm>
        </p:spPr>
        <p:txBody>
          <a:bodyPr/>
          <a:lstStyle/>
          <a:p>
            <a:r>
              <a:rPr lang="en-GB" dirty="0">
                <a:cs typeface="Calibri" panose="020F0502020204030204" pitchFamily="34" charset="0"/>
              </a:rPr>
              <a:t>Have a go at questions 1 and 2.</a:t>
            </a:r>
          </a:p>
        </p:txBody>
      </p:sp>
    </p:spTree>
    <p:extLst>
      <p:ext uri="{BB962C8B-B14F-4D97-AF65-F5344CB8AC3E}">
        <p14:creationId xmlns:p14="http://schemas.microsoft.com/office/powerpoint/2010/main" val="378224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F7D2EC90-2D29-414C-A495-26A09E3D26D3}"/>
              </a:ext>
            </a:extLst>
          </p:cNvPr>
          <p:cNvGraphicFramePr>
            <a:graphicFrameLocks noGrp="1"/>
          </p:cNvGraphicFramePr>
          <p:nvPr>
            <p:extLst>
              <p:ext uri="{D42A27DB-BD31-4B8C-83A1-F6EECF244321}">
                <p14:modId xmlns:p14="http://schemas.microsoft.com/office/powerpoint/2010/main" val="2060566816"/>
              </p:ext>
            </p:extLst>
          </p:nvPr>
        </p:nvGraphicFramePr>
        <p:xfrm>
          <a:off x="1360161" y="1629855"/>
          <a:ext cx="6115052" cy="681812"/>
        </p:xfrm>
        <a:graphic>
          <a:graphicData uri="http://schemas.openxmlformats.org/drawingml/2006/table">
            <a:tbl>
              <a:tblPr firstRow="1" bandRow="1">
                <a:tableStyleId>{5C22544A-7EE6-4342-B048-85BDC9FD1C3A}</a:tableStyleId>
              </a:tblPr>
              <a:tblGrid>
                <a:gridCol w="1223010">
                  <a:extLst>
                    <a:ext uri="{9D8B030D-6E8A-4147-A177-3AD203B41FA5}">
                      <a16:colId xmlns:a16="http://schemas.microsoft.com/office/drawing/2014/main" val="3813706657"/>
                    </a:ext>
                  </a:extLst>
                </a:gridCol>
                <a:gridCol w="1223011">
                  <a:extLst>
                    <a:ext uri="{9D8B030D-6E8A-4147-A177-3AD203B41FA5}">
                      <a16:colId xmlns:a16="http://schemas.microsoft.com/office/drawing/2014/main" val="4208191918"/>
                    </a:ext>
                  </a:extLst>
                </a:gridCol>
                <a:gridCol w="1223010">
                  <a:extLst>
                    <a:ext uri="{9D8B030D-6E8A-4147-A177-3AD203B41FA5}">
                      <a16:colId xmlns:a16="http://schemas.microsoft.com/office/drawing/2014/main" val="734526632"/>
                    </a:ext>
                  </a:extLst>
                </a:gridCol>
                <a:gridCol w="1223011">
                  <a:extLst>
                    <a:ext uri="{9D8B030D-6E8A-4147-A177-3AD203B41FA5}">
                      <a16:colId xmlns:a16="http://schemas.microsoft.com/office/drawing/2014/main" val="1711955086"/>
                    </a:ext>
                  </a:extLst>
                </a:gridCol>
                <a:gridCol w="1223010">
                  <a:extLst>
                    <a:ext uri="{9D8B030D-6E8A-4147-A177-3AD203B41FA5}">
                      <a16:colId xmlns:a16="http://schemas.microsoft.com/office/drawing/2014/main" val="231152778"/>
                    </a:ext>
                  </a:extLst>
                </a:gridCol>
              </a:tblGrid>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340906">
                <a:tc gridSpan="5">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15962533"/>
                  </a:ext>
                </a:extLst>
              </a:tr>
            </a:tbl>
          </a:graphicData>
        </a:graphic>
      </p:graphicFrame>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93FC075-8273-44F0-A693-293511507985}"/>
                  </a:ext>
                </a:extLst>
              </p:cNvPr>
              <p:cNvSpPr txBox="1"/>
              <p:nvPr/>
            </p:nvSpPr>
            <p:spPr>
              <a:xfrm>
                <a:off x="2246514" y="950640"/>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5" name="TextBox 14">
                <a:extLst>
                  <a:ext uri="{FF2B5EF4-FFF2-40B4-BE49-F238E27FC236}">
                    <a16:creationId xmlns:a16="http://schemas.microsoft.com/office/drawing/2014/main" id="{593FC075-8273-44F0-A693-293511507985}"/>
                  </a:ext>
                </a:extLst>
              </p:cNvPr>
              <p:cNvSpPr txBox="1">
                <a:spLocks noRot="1" noChangeAspect="1" noMove="1" noResize="1" noEditPoints="1" noAdjustHandles="1" noChangeArrowheads="1" noChangeShapeType="1" noTextEdit="1"/>
              </p:cNvSpPr>
              <p:nvPr/>
            </p:nvSpPr>
            <p:spPr>
              <a:xfrm>
                <a:off x="2246514" y="950640"/>
                <a:ext cx="681851" cy="6692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CF47806-602D-4CA4-9B54-4457F868488A}"/>
                  </a:ext>
                </a:extLst>
              </p:cNvPr>
              <p:cNvSpPr txBox="1"/>
              <p:nvPr/>
            </p:nvSpPr>
            <p:spPr>
              <a:xfrm>
                <a:off x="3468709" y="949165"/>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6" name="TextBox 15">
                <a:extLst>
                  <a:ext uri="{FF2B5EF4-FFF2-40B4-BE49-F238E27FC236}">
                    <a16:creationId xmlns:a16="http://schemas.microsoft.com/office/drawing/2014/main" id="{3CF47806-602D-4CA4-9B54-4457F868488A}"/>
                  </a:ext>
                </a:extLst>
              </p:cNvPr>
              <p:cNvSpPr txBox="1">
                <a:spLocks noRot="1" noChangeAspect="1" noMove="1" noResize="1" noEditPoints="1" noAdjustHandles="1" noChangeArrowheads="1" noChangeShapeType="1" noTextEdit="1"/>
              </p:cNvSpPr>
              <p:nvPr/>
            </p:nvSpPr>
            <p:spPr>
              <a:xfrm>
                <a:off x="3468709" y="949165"/>
                <a:ext cx="681851" cy="67076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825C673-B71D-4ED1-BAFA-88C4AC0458D4}"/>
                  </a:ext>
                </a:extLst>
              </p:cNvPr>
              <p:cNvSpPr txBox="1"/>
              <p:nvPr/>
            </p:nvSpPr>
            <p:spPr>
              <a:xfrm>
                <a:off x="4689593" y="949165"/>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7" name="TextBox 16">
                <a:extLst>
                  <a:ext uri="{FF2B5EF4-FFF2-40B4-BE49-F238E27FC236}">
                    <a16:creationId xmlns:a16="http://schemas.microsoft.com/office/drawing/2014/main" id="{0825C673-B71D-4ED1-BAFA-88C4AC0458D4}"/>
                  </a:ext>
                </a:extLst>
              </p:cNvPr>
              <p:cNvSpPr txBox="1">
                <a:spLocks noRot="1" noChangeAspect="1" noMove="1" noResize="1" noEditPoints="1" noAdjustHandles="1" noChangeArrowheads="1" noChangeShapeType="1" noTextEdit="1"/>
              </p:cNvSpPr>
              <p:nvPr/>
            </p:nvSpPr>
            <p:spPr>
              <a:xfrm>
                <a:off x="4689593" y="949165"/>
                <a:ext cx="681851" cy="67076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2A3D897-9A4A-4A50-BEB2-4C7921A83547}"/>
                  </a:ext>
                </a:extLst>
              </p:cNvPr>
              <p:cNvSpPr txBox="1"/>
              <p:nvPr/>
            </p:nvSpPr>
            <p:spPr>
              <a:xfrm>
                <a:off x="5909982" y="951089"/>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4</m:t>
                        </m:r>
                      </m:num>
                      <m:den>
                        <m:r>
                          <m:rPr>
                            <m:nor/>
                          </m:rPr>
                          <a:rPr lang="en-GB" sz="2400" b="0" i="0" smtClean="0">
                            <a:solidFill>
                              <a:schemeClr val="tx1"/>
                            </a:solidFill>
                          </a:rPr>
                          <m:t>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8" name="TextBox 17">
                <a:extLst>
                  <a:ext uri="{FF2B5EF4-FFF2-40B4-BE49-F238E27FC236}">
                    <a16:creationId xmlns:a16="http://schemas.microsoft.com/office/drawing/2014/main" id="{32A3D897-9A4A-4A50-BEB2-4C7921A83547}"/>
                  </a:ext>
                </a:extLst>
              </p:cNvPr>
              <p:cNvSpPr txBox="1">
                <a:spLocks noRot="1" noChangeAspect="1" noMove="1" noResize="1" noEditPoints="1" noAdjustHandles="1" noChangeArrowheads="1" noChangeShapeType="1" noTextEdit="1"/>
              </p:cNvSpPr>
              <p:nvPr/>
            </p:nvSpPr>
            <p:spPr>
              <a:xfrm>
                <a:off x="5909982" y="951089"/>
                <a:ext cx="681851" cy="668837"/>
              </a:xfrm>
              <a:prstGeom prst="rect">
                <a:avLst/>
              </a:prstGeom>
              <a:blipFill>
                <a:blip r:embed="rId8"/>
                <a:stretch>
                  <a:fillRect/>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8696F064-D67B-4071-ABFA-DACBC94529FB}"/>
              </a:ext>
            </a:extLst>
          </p:cNvPr>
          <p:cNvSpPr txBox="1"/>
          <p:nvPr/>
        </p:nvSpPr>
        <p:spPr>
          <a:xfrm>
            <a:off x="1137968" y="1117579"/>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0</a:t>
            </a:r>
            <a:endParaRPr kumimoji="0" lang="en-GB" sz="3200" b="0" i="0" u="none" strike="noStrike" kern="1200" cap="none" spc="0" normalizeH="0" baseline="0" noProof="0" dirty="0">
              <a:ln>
                <a:noFill/>
              </a:ln>
              <a:effectLst/>
              <a:uLnTx/>
              <a:uFillTx/>
              <a:ea typeface="+mn-ea"/>
              <a:cs typeface="+mn-cs"/>
            </a:endParaRPr>
          </a:p>
        </p:txBody>
      </p:sp>
      <p:sp>
        <p:nvSpPr>
          <p:cNvPr id="20" name="TextBox 19">
            <a:extLst>
              <a:ext uri="{FF2B5EF4-FFF2-40B4-BE49-F238E27FC236}">
                <a16:creationId xmlns:a16="http://schemas.microsoft.com/office/drawing/2014/main" id="{FA311304-193C-4876-B417-747B4EE35DB8}"/>
              </a:ext>
            </a:extLst>
          </p:cNvPr>
          <p:cNvSpPr txBox="1"/>
          <p:nvPr/>
        </p:nvSpPr>
        <p:spPr>
          <a:xfrm>
            <a:off x="7253020" y="1118904"/>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1</a:t>
            </a:r>
            <a:endParaRPr kumimoji="0" lang="en-GB" sz="3200" b="0" i="0" u="none" strike="noStrike" kern="1200" cap="none" spc="0" normalizeH="0" baseline="0" noProof="0" dirty="0">
              <a:ln>
                <a:noFill/>
              </a:ln>
              <a:effectLst/>
              <a:uLnTx/>
              <a:uFillTx/>
              <a:ea typeface="+mn-ea"/>
              <a:cs typeface="+mn-cs"/>
            </a:endParaRPr>
          </a:p>
        </p:txBody>
      </p:sp>
      <p:graphicFrame>
        <p:nvGraphicFramePr>
          <p:cNvPr id="22" name="Table 21">
            <a:extLst>
              <a:ext uri="{FF2B5EF4-FFF2-40B4-BE49-F238E27FC236}">
                <a16:creationId xmlns:a16="http://schemas.microsoft.com/office/drawing/2014/main" id="{7FCB1B74-820B-45DF-9DAF-F17875CF97C9}"/>
              </a:ext>
            </a:extLst>
          </p:cNvPr>
          <p:cNvGraphicFramePr>
            <a:graphicFrameLocks noGrp="1"/>
          </p:cNvGraphicFramePr>
          <p:nvPr>
            <p:extLst>
              <p:ext uri="{D42A27DB-BD31-4B8C-83A1-F6EECF244321}">
                <p14:modId xmlns:p14="http://schemas.microsoft.com/office/powerpoint/2010/main" val="2571253733"/>
              </p:ext>
            </p:extLst>
          </p:nvPr>
        </p:nvGraphicFramePr>
        <p:xfrm>
          <a:off x="1360161" y="1629855"/>
          <a:ext cx="6115052" cy="681812"/>
        </p:xfrm>
        <a:graphic>
          <a:graphicData uri="http://schemas.openxmlformats.org/drawingml/2006/table">
            <a:tbl>
              <a:tblPr firstRow="1" bandRow="1">
                <a:tableStyleId>{5C22544A-7EE6-4342-B048-85BDC9FD1C3A}</a:tableStyleId>
              </a:tblPr>
              <a:tblGrid>
                <a:gridCol w="6115052">
                  <a:extLst>
                    <a:ext uri="{9D8B030D-6E8A-4147-A177-3AD203B41FA5}">
                      <a16:colId xmlns:a16="http://schemas.microsoft.com/office/drawing/2014/main" val="3813706657"/>
                    </a:ext>
                  </a:extLst>
                </a:gridCol>
              </a:tblGrid>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graphicFrame>
        <p:nvGraphicFramePr>
          <p:cNvPr id="23" name="Table 22">
            <a:extLst>
              <a:ext uri="{FF2B5EF4-FFF2-40B4-BE49-F238E27FC236}">
                <a16:creationId xmlns:a16="http://schemas.microsoft.com/office/drawing/2014/main" id="{32C506FA-F347-4802-AC79-B796D6B5C50A}"/>
              </a:ext>
            </a:extLst>
          </p:cNvPr>
          <p:cNvGraphicFramePr>
            <a:graphicFrameLocks noGrp="1"/>
          </p:cNvGraphicFramePr>
          <p:nvPr>
            <p:extLst>
              <p:ext uri="{D42A27DB-BD31-4B8C-83A1-F6EECF244321}">
                <p14:modId xmlns:p14="http://schemas.microsoft.com/office/powerpoint/2010/main" val="2516627217"/>
              </p:ext>
            </p:extLst>
          </p:nvPr>
        </p:nvGraphicFramePr>
        <p:xfrm>
          <a:off x="1360161" y="4114524"/>
          <a:ext cx="6115052" cy="681812"/>
        </p:xfrm>
        <a:graphic>
          <a:graphicData uri="http://schemas.openxmlformats.org/drawingml/2006/table">
            <a:tbl>
              <a:tblPr firstRow="1" bandRow="1">
                <a:tableStyleId>{5C22544A-7EE6-4342-B048-85BDC9FD1C3A}</a:tableStyleId>
              </a:tblPr>
              <a:tblGrid>
                <a:gridCol w="407670">
                  <a:extLst>
                    <a:ext uri="{9D8B030D-6E8A-4147-A177-3AD203B41FA5}">
                      <a16:colId xmlns:a16="http://schemas.microsoft.com/office/drawing/2014/main" val="3813706657"/>
                    </a:ext>
                  </a:extLst>
                </a:gridCol>
                <a:gridCol w="407670">
                  <a:extLst>
                    <a:ext uri="{9D8B030D-6E8A-4147-A177-3AD203B41FA5}">
                      <a16:colId xmlns:a16="http://schemas.microsoft.com/office/drawing/2014/main" val="464046098"/>
                    </a:ext>
                  </a:extLst>
                </a:gridCol>
                <a:gridCol w="407670">
                  <a:extLst>
                    <a:ext uri="{9D8B030D-6E8A-4147-A177-3AD203B41FA5}">
                      <a16:colId xmlns:a16="http://schemas.microsoft.com/office/drawing/2014/main" val="239552693"/>
                    </a:ext>
                  </a:extLst>
                </a:gridCol>
                <a:gridCol w="4892042">
                  <a:extLst>
                    <a:ext uri="{9D8B030D-6E8A-4147-A177-3AD203B41FA5}">
                      <a16:colId xmlns:a16="http://schemas.microsoft.com/office/drawing/2014/main" val="2592999508"/>
                    </a:ext>
                  </a:extLst>
                </a:gridCol>
              </a:tblGrid>
              <a:tr h="340906">
                <a:tc gridSpan="4">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graphicFrame>
        <p:nvGraphicFramePr>
          <p:cNvPr id="25" name="Table 24">
            <a:extLst>
              <a:ext uri="{FF2B5EF4-FFF2-40B4-BE49-F238E27FC236}">
                <a16:creationId xmlns:a16="http://schemas.microsoft.com/office/drawing/2014/main" id="{B1210BAF-45AF-440B-9A26-7CE6A0A2D4E8}"/>
              </a:ext>
            </a:extLst>
          </p:cNvPr>
          <p:cNvGraphicFramePr>
            <a:graphicFrameLocks noGrp="1"/>
          </p:cNvGraphicFramePr>
          <p:nvPr>
            <p:extLst>
              <p:ext uri="{D42A27DB-BD31-4B8C-83A1-F6EECF244321}">
                <p14:modId xmlns:p14="http://schemas.microsoft.com/office/powerpoint/2010/main" val="202254345"/>
              </p:ext>
            </p:extLst>
          </p:nvPr>
        </p:nvGraphicFramePr>
        <p:xfrm>
          <a:off x="1360161" y="4114524"/>
          <a:ext cx="6115052" cy="681812"/>
        </p:xfrm>
        <a:graphic>
          <a:graphicData uri="http://schemas.openxmlformats.org/drawingml/2006/table">
            <a:tbl>
              <a:tblPr firstRow="1" bandRow="1">
                <a:tableStyleId>{5C22544A-7EE6-4342-B048-85BDC9FD1C3A}</a:tableStyleId>
              </a:tblPr>
              <a:tblGrid>
                <a:gridCol w="407670">
                  <a:extLst>
                    <a:ext uri="{9D8B030D-6E8A-4147-A177-3AD203B41FA5}">
                      <a16:colId xmlns:a16="http://schemas.microsoft.com/office/drawing/2014/main" val="3813706657"/>
                    </a:ext>
                  </a:extLst>
                </a:gridCol>
                <a:gridCol w="407670">
                  <a:extLst>
                    <a:ext uri="{9D8B030D-6E8A-4147-A177-3AD203B41FA5}">
                      <a16:colId xmlns:a16="http://schemas.microsoft.com/office/drawing/2014/main" val="464046098"/>
                    </a:ext>
                  </a:extLst>
                </a:gridCol>
                <a:gridCol w="407670">
                  <a:extLst>
                    <a:ext uri="{9D8B030D-6E8A-4147-A177-3AD203B41FA5}">
                      <a16:colId xmlns:a16="http://schemas.microsoft.com/office/drawing/2014/main" val="239552693"/>
                    </a:ext>
                  </a:extLst>
                </a:gridCol>
                <a:gridCol w="407671">
                  <a:extLst>
                    <a:ext uri="{9D8B030D-6E8A-4147-A177-3AD203B41FA5}">
                      <a16:colId xmlns:a16="http://schemas.microsoft.com/office/drawing/2014/main" val="2592999508"/>
                    </a:ext>
                  </a:extLst>
                </a:gridCol>
                <a:gridCol w="407670">
                  <a:extLst>
                    <a:ext uri="{9D8B030D-6E8A-4147-A177-3AD203B41FA5}">
                      <a16:colId xmlns:a16="http://schemas.microsoft.com/office/drawing/2014/main" val="2509119399"/>
                    </a:ext>
                  </a:extLst>
                </a:gridCol>
                <a:gridCol w="407670">
                  <a:extLst>
                    <a:ext uri="{9D8B030D-6E8A-4147-A177-3AD203B41FA5}">
                      <a16:colId xmlns:a16="http://schemas.microsoft.com/office/drawing/2014/main" val="2094243827"/>
                    </a:ext>
                  </a:extLst>
                </a:gridCol>
                <a:gridCol w="407670">
                  <a:extLst>
                    <a:ext uri="{9D8B030D-6E8A-4147-A177-3AD203B41FA5}">
                      <a16:colId xmlns:a16="http://schemas.microsoft.com/office/drawing/2014/main" val="3470251251"/>
                    </a:ext>
                  </a:extLst>
                </a:gridCol>
                <a:gridCol w="407670">
                  <a:extLst>
                    <a:ext uri="{9D8B030D-6E8A-4147-A177-3AD203B41FA5}">
                      <a16:colId xmlns:a16="http://schemas.microsoft.com/office/drawing/2014/main" val="2262840521"/>
                    </a:ext>
                  </a:extLst>
                </a:gridCol>
                <a:gridCol w="407670">
                  <a:extLst>
                    <a:ext uri="{9D8B030D-6E8A-4147-A177-3AD203B41FA5}">
                      <a16:colId xmlns:a16="http://schemas.microsoft.com/office/drawing/2014/main" val="3035840453"/>
                    </a:ext>
                  </a:extLst>
                </a:gridCol>
                <a:gridCol w="407670">
                  <a:extLst>
                    <a:ext uri="{9D8B030D-6E8A-4147-A177-3AD203B41FA5}">
                      <a16:colId xmlns:a16="http://schemas.microsoft.com/office/drawing/2014/main" val="3194767581"/>
                    </a:ext>
                  </a:extLst>
                </a:gridCol>
                <a:gridCol w="407671">
                  <a:extLst>
                    <a:ext uri="{9D8B030D-6E8A-4147-A177-3AD203B41FA5}">
                      <a16:colId xmlns:a16="http://schemas.microsoft.com/office/drawing/2014/main" val="285465840"/>
                    </a:ext>
                  </a:extLst>
                </a:gridCol>
                <a:gridCol w="407670">
                  <a:extLst>
                    <a:ext uri="{9D8B030D-6E8A-4147-A177-3AD203B41FA5}">
                      <a16:colId xmlns:a16="http://schemas.microsoft.com/office/drawing/2014/main" val="3599792658"/>
                    </a:ext>
                  </a:extLst>
                </a:gridCol>
                <a:gridCol w="407670">
                  <a:extLst>
                    <a:ext uri="{9D8B030D-6E8A-4147-A177-3AD203B41FA5}">
                      <a16:colId xmlns:a16="http://schemas.microsoft.com/office/drawing/2014/main" val="3797448866"/>
                    </a:ext>
                  </a:extLst>
                </a:gridCol>
                <a:gridCol w="407670">
                  <a:extLst>
                    <a:ext uri="{9D8B030D-6E8A-4147-A177-3AD203B41FA5}">
                      <a16:colId xmlns:a16="http://schemas.microsoft.com/office/drawing/2014/main" val="2459756814"/>
                    </a:ext>
                  </a:extLst>
                </a:gridCol>
                <a:gridCol w="407670">
                  <a:extLst>
                    <a:ext uri="{9D8B030D-6E8A-4147-A177-3AD203B41FA5}">
                      <a16:colId xmlns:a16="http://schemas.microsoft.com/office/drawing/2014/main" val="3793430959"/>
                    </a:ext>
                  </a:extLst>
                </a:gridCol>
              </a:tblGrid>
              <a:tr h="340906">
                <a:tc gridSpan="15">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graphicFrame>
        <p:nvGraphicFramePr>
          <p:cNvPr id="26" name="Table 25">
            <a:extLst>
              <a:ext uri="{FF2B5EF4-FFF2-40B4-BE49-F238E27FC236}">
                <a16:creationId xmlns:a16="http://schemas.microsoft.com/office/drawing/2014/main" id="{20318254-6DAC-45D8-9970-E68A803668DE}"/>
              </a:ext>
            </a:extLst>
          </p:cNvPr>
          <p:cNvGraphicFramePr>
            <a:graphicFrameLocks noGrp="1"/>
          </p:cNvGraphicFramePr>
          <p:nvPr>
            <p:extLst>
              <p:ext uri="{D42A27DB-BD31-4B8C-83A1-F6EECF244321}">
                <p14:modId xmlns:p14="http://schemas.microsoft.com/office/powerpoint/2010/main" val="3288435084"/>
              </p:ext>
            </p:extLst>
          </p:nvPr>
        </p:nvGraphicFramePr>
        <p:xfrm>
          <a:off x="1360161" y="1629855"/>
          <a:ext cx="6115052" cy="681812"/>
        </p:xfrm>
        <a:graphic>
          <a:graphicData uri="http://schemas.openxmlformats.org/drawingml/2006/table">
            <a:tbl>
              <a:tblPr firstRow="1" bandRow="1">
                <a:tableStyleId>{5C22544A-7EE6-4342-B048-85BDC9FD1C3A}</a:tableStyleId>
              </a:tblPr>
              <a:tblGrid>
                <a:gridCol w="611505">
                  <a:extLst>
                    <a:ext uri="{9D8B030D-6E8A-4147-A177-3AD203B41FA5}">
                      <a16:colId xmlns:a16="http://schemas.microsoft.com/office/drawing/2014/main" val="3813706657"/>
                    </a:ext>
                  </a:extLst>
                </a:gridCol>
                <a:gridCol w="611505">
                  <a:extLst>
                    <a:ext uri="{9D8B030D-6E8A-4147-A177-3AD203B41FA5}">
                      <a16:colId xmlns:a16="http://schemas.microsoft.com/office/drawing/2014/main" val="2198082842"/>
                    </a:ext>
                  </a:extLst>
                </a:gridCol>
                <a:gridCol w="4892042">
                  <a:extLst>
                    <a:ext uri="{9D8B030D-6E8A-4147-A177-3AD203B41FA5}">
                      <a16:colId xmlns:a16="http://schemas.microsoft.com/office/drawing/2014/main" val="4066610105"/>
                    </a:ext>
                  </a:extLst>
                </a:gridCol>
              </a:tblGrid>
              <a:tr h="340906">
                <a:tc gridSpan="3">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graphicFrame>
        <p:nvGraphicFramePr>
          <p:cNvPr id="27" name="Table 26">
            <a:extLst>
              <a:ext uri="{FF2B5EF4-FFF2-40B4-BE49-F238E27FC236}">
                <a16:creationId xmlns:a16="http://schemas.microsoft.com/office/drawing/2014/main" id="{EE2A2992-E979-4D00-BC9B-B2A4D1E18D71}"/>
              </a:ext>
            </a:extLst>
          </p:cNvPr>
          <p:cNvGraphicFramePr>
            <a:graphicFrameLocks noGrp="1"/>
          </p:cNvGraphicFramePr>
          <p:nvPr>
            <p:extLst>
              <p:ext uri="{D42A27DB-BD31-4B8C-83A1-F6EECF244321}">
                <p14:modId xmlns:p14="http://schemas.microsoft.com/office/powerpoint/2010/main" val="1338461135"/>
              </p:ext>
            </p:extLst>
          </p:nvPr>
        </p:nvGraphicFramePr>
        <p:xfrm>
          <a:off x="1360161" y="1629855"/>
          <a:ext cx="6115052" cy="681812"/>
        </p:xfrm>
        <a:graphic>
          <a:graphicData uri="http://schemas.openxmlformats.org/drawingml/2006/table">
            <a:tbl>
              <a:tblPr firstRow="1" bandRow="1">
                <a:tableStyleId>{5C22544A-7EE6-4342-B048-85BDC9FD1C3A}</a:tableStyleId>
              </a:tblPr>
              <a:tblGrid>
                <a:gridCol w="611505">
                  <a:extLst>
                    <a:ext uri="{9D8B030D-6E8A-4147-A177-3AD203B41FA5}">
                      <a16:colId xmlns:a16="http://schemas.microsoft.com/office/drawing/2014/main" val="3813706657"/>
                    </a:ext>
                  </a:extLst>
                </a:gridCol>
                <a:gridCol w="611505">
                  <a:extLst>
                    <a:ext uri="{9D8B030D-6E8A-4147-A177-3AD203B41FA5}">
                      <a16:colId xmlns:a16="http://schemas.microsoft.com/office/drawing/2014/main" val="2198082842"/>
                    </a:ext>
                  </a:extLst>
                </a:gridCol>
                <a:gridCol w="611506">
                  <a:extLst>
                    <a:ext uri="{9D8B030D-6E8A-4147-A177-3AD203B41FA5}">
                      <a16:colId xmlns:a16="http://schemas.microsoft.com/office/drawing/2014/main" val="4066610105"/>
                    </a:ext>
                  </a:extLst>
                </a:gridCol>
                <a:gridCol w="611505">
                  <a:extLst>
                    <a:ext uri="{9D8B030D-6E8A-4147-A177-3AD203B41FA5}">
                      <a16:colId xmlns:a16="http://schemas.microsoft.com/office/drawing/2014/main" val="2333597857"/>
                    </a:ext>
                  </a:extLst>
                </a:gridCol>
                <a:gridCol w="611505">
                  <a:extLst>
                    <a:ext uri="{9D8B030D-6E8A-4147-A177-3AD203B41FA5}">
                      <a16:colId xmlns:a16="http://schemas.microsoft.com/office/drawing/2014/main" val="1120741113"/>
                    </a:ext>
                  </a:extLst>
                </a:gridCol>
                <a:gridCol w="611505">
                  <a:extLst>
                    <a:ext uri="{9D8B030D-6E8A-4147-A177-3AD203B41FA5}">
                      <a16:colId xmlns:a16="http://schemas.microsoft.com/office/drawing/2014/main" val="2818570265"/>
                    </a:ext>
                  </a:extLst>
                </a:gridCol>
                <a:gridCol w="611505">
                  <a:extLst>
                    <a:ext uri="{9D8B030D-6E8A-4147-A177-3AD203B41FA5}">
                      <a16:colId xmlns:a16="http://schemas.microsoft.com/office/drawing/2014/main" val="2469138611"/>
                    </a:ext>
                  </a:extLst>
                </a:gridCol>
                <a:gridCol w="611506">
                  <a:extLst>
                    <a:ext uri="{9D8B030D-6E8A-4147-A177-3AD203B41FA5}">
                      <a16:colId xmlns:a16="http://schemas.microsoft.com/office/drawing/2014/main" val="4045210468"/>
                    </a:ext>
                  </a:extLst>
                </a:gridCol>
                <a:gridCol w="611505">
                  <a:extLst>
                    <a:ext uri="{9D8B030D-6E8A-4147-A177-3AD203B41FA5}">
                      <a16:colId xmlns:a16="http://schemas.microsoft.com/office/drawing/2014/main" val="380909503"/>
                    </a:ext>
                  </a:extLst>
                </a:gridCol>
                <a:gridCol w="611505">
                  <a:extLst>
                    <a:ext uri="{9D8B030D-6E8A-4147-A177-3AD203B41FA5}">
                      <a16:colId xmlns:a16="http://schemas.microsoft.com/office/drawing/2014/main" val="2755694608"/>
                    </a:ext>
                  </a:extLst>
                </a:gridCol>
              </a:tblGrid>
              <a:tr h="340906">
                <a:tc gridSpan="10">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graphicFrame>
        <p:nvGraphicFramePr>
          <p:cNvPr id="28" name="Table 27">
            <a:extLst>
              <a:ext uri="{FF2B5EF4-FFF2-40B4-BE49-F238E27FC236}">
                <a16:creationId xmlns:a16="http://schemas.microsoft.com/office/drawing/2014/main" id="{C7A87BDA-7B62-4BD6-9A2D-2922AB557BB6}"/>
              </a:ext>
            </a:extLst>
          </p:cNvPr>
          <p:cNvGraphicFramePr>
            <a:graphicFrameLocks noGrp="1"/>
          </p:cNvGraphicFramePr>
          <p:nvPr>
            <p:extLst>
              <p:ext uri="{D42A27DB-BD31-4B8C-83A1-F6EECF244321}">
                <p14:modId xmlns:p14="http://schemas.microsoft.com/office/powerpoint/2010/main" val="1935216230"/>
              </p:ext>
            </p:extLst>
          </p:nvPr>
        </p:nvGraphicFramePr>
        <p:xfrm>
          <a:off x="1360161" y="4114524"/>
          <a:ext cx="6115052" cy="681812"/>
        </p:xfrm>
        <a:graphic>
          <a:graphicData uri="http://schemas.openxmlformats.org/drawingml/2006/table">
            <a:tbl>
              <a:tblPr firstRow="1" bandRow="1">
                <a:tableStyleId>{5C22544A-7EE6-4342-B048-85BDC9FD1C3A}</a:tableStyleId>
              </a:tblPr>
              <a:tblGrid>
                <a:gridCol w="1223010">
                  <a:extLst>
                    <a:ext uri="{9D8B030D-6E8A-4147-A177-3AD203B41FA5}">
                      <a16:colId xmlns:a16="http://schemas.microsoft.com/office/drawing/2014/main" val="3813706657"/>
                    </a:ext>
                  </a:extLst>
                </a:gridCol>
                <a:gridCol w="1223011">
                  <a:extLst>
                    <a:ext uri="{9D8B030D-6E8A-4147-A177-3AD203B41FA5}">
                      <a16:colId xmlns:a16="http://schemas.microsoft.com/office/drawing/2014/main" val="4208191918"/>
                    </a:ext>
                  </a:extLst>
                </a:gridCol>
                <a:gridCol w="1223010">
                  <a:extLst>
                    <a:ext uri="{9D8B030D-6E8A-4147-A177-3AD203B41FA5}">
                      <a16:colId xmlns:a16="http://schemas.microsoft.com/office/drawing/2014/main" val="734526632"/>
                    </a:ext>
                  </a:extLst>
                </a:gridCol>
                <a:gridCol w="1223011">
                  <a:extLst>
                    <a:ext uri="{9D8B030D-6E8A-4147-A177-3AD203B41FA5}">
                      <a16:colId xmlns:a16="http://schemas.microsoft.com/office/drawing/2014/main" val="1711955086"/>
                    </a:ext>
                  </a:extLst>
                </a:gridCol>
                <a:gridCol w="1223010">
                  <a:extLst>
                    <a:ext uri="{9D8B030D-6E8A-4147-A177-3AD203B41FA5}">
                      <a16:colId xmlns:a16="http://schemas.microsoft.com/office/drawing/2014/main" val="231152778"/>
                    </a:ext>
                  </a:extLst>
                </a:gridCol>
              </a:tblGrid>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340906">
                <a:tc gridSpan="5">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15962533"/>
                  </a:ext>
                </a:extLst>
              </a:tr>
            </a:tbl>
          </a:graphicData>
        </a:graphic>
      </p:graphicFrame>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37B1BE1-94D0-4A41-B259-EFBD9037E3B0}"/>
                  </a:ext>
                </a:extLst>
              </p:cNvPr>
              <p:cNvSpPr txBox="1"/>
              <p:nvPr/>
            </p:nvSpPr>
            <p:spPr>
              <a:xfrm>
                <a:off x="2246514" y="3435309"/>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9" name="TextBox 28">
                <a:extLst>
                  <a:ext uri="{FF2B5EF4-FFF2-40B4-BE49-F238E27FC236}">
                    <a16:creationId xmlns:a16="http://schemas.microsoft.com/office/drawing/2014/main" id="{D37B1BE1-94D0-4A41-B259-EFBD9037E3B0}"/>
                  </a:ext>
                </a:extLst>
              </p:cNvPr>
              <p:cNvSpPr txBox="1">
                <a:spLocks noRot="1" noChangeAspect="1" noMove="1" noResize="1" noEditPoints="1" noAdjustHandles="1" noChangeArrowheads="1" noChangeShapeType="1" noTextEdit="1"/>
              </p:cNvSpPr>
              <p:nvPr/>
            </p:nvSpPr>
            <p:spPr>
              <a:xfrm>
                <a:off x="2246514" y="3435309"/>
                <a:ext cx="681851" cy="66928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ACE62AB-448D-47DD-9C47-3EF9D347384B}"/>
                  </a:ext>
                </a:extLst>
              </p:cNvPr>
              <p:cNvSpPr txBox="1"/>
              <p:nvPr/>
            </p:nvSpPr>
            <p:spPr>
              <a:xfrm>
                <a:off x="3468709" y="3433834"/>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30" name="TextBox 29">
                <a:extLst>
                  <a:ext uri="{FF2B5EF4-FFF2-40B4-BE49-F238E27FC236}">
                    <a16:creationId xmlns:a16="http://schemas.microsoft.com/office/drawing/2014/main" id="{CACE62AB-448D-47DD-9C47-3EF9D347384B}"/>
                  </a:ext>
                </a:extLst>
              </p:cNvPr>
              <p:cNvSpPr txBox="1">
                <a:spLocks noRot="1" noChangeAspect="1" noMove="1" noResize="1" noEditPoints="1" noAdjustHandles="1" noChangeArrowheads="1" noChangeShapeType="1" noTextEdit="1"/>
              </p:cNvSpPr>
              <p:nvPr/>
            </p:nvSpPr>
            <p:spPr>
              <a:xfrm>
                <a:off x="3468709" y="3433834"/>
                <a:ext cx="681851" cy="67076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E0939E1-3BB0-4470-920A-2BB4839EE81E}"/>
                  </a:ext>
                </a:extLst>
              </p:cNvPr>
              <p:cNvSpPr txBox="1"/>
              <p:nvPr/>
            </p:nvSpPr>
            <p:spPr>
              <a:xfrm>
                <a:off x="4689593" y="3433834"/>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31" name="TextBox 30">
                <a:extLst>
                  <a:ext uri="{FF2B5EF4-FFF2-40B4-BE49-F238E27FC236}">
                    <a16:creationId xmlns:a16="http://schemas.microsoft.com/office/drawing/2014/main" id="{3E0939E1-3BB0-4470-920A-2BB4839EE81E}"/>
                  </a:ext>
                </a:extLst>
              </p:cNvPr>
              <p:cNvSpPr txBox="1">
                <a:spLocks noRot="1" noChangeAspect="1" noMove="1" noResize="1" noEditPoints="1" noAdjustHandles="1" noChangeArrowheads="1" noChangeShapeType="1" noTextEdit="1"/>
              </p:cNvSpPr>
              <p:nvPr/>
            </p:nvSpPr>
            <p:spPr>
              <a:xfrm>
                <a:off x="4689593" y="3433834"/>
                <a:ext cx="681851" cy="67076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9FC044C-7A47-48C5-A5DA-C4E2CA1654A3}"/>
                  </a:ext>
                </a:extLst>
              </p:cNvPr>
              <p:cNvSpPr txBox="1"/>
              <p:nvPr/>
            </p:nvSpPr>
            <p:spPr>
              <a:xfrm>
                <a:off x="5909982" y="3435758"/>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4</m:t>
                        </m:r>
                      </m:num>
                      <m:den>
                        <m:r>
                          <m:rPr>
                            <m:nor/>
                          </m:rPr>
                          <a:rPr lang="en-GB" sz="2400" b="0" i="0" smtClean="0">
                            <a:solidFill>
                              <a:schemeClr val="tx1"/>
                            </a:solidFill>
                          </a:rPr>
                          <m:t>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32" name="TextBox 31">
                <a:extLst>
                  <a:ext uri="{FF2B5EF4-FFF2-40B4-BE49-F238E27FC236}">
                    <a16:creationId xmlns:a16="http://schemas.microsoft.com/office/drawing/2014/main" id="{09FC044C-7A47-48C5-A5DA-C4E2CA1654A3}"/>
                  </a:ext>
                </a:extLst>
              </p:cNvPr>
              <p:cNvSpPr txBox="1">
                <a:spLocks noRot="1" noChangeAspect="1" noMove="1" noResize="1" noEditPoints="1" noAdjustHandles="1" noChangeArrowheads="1" noChangeShapeType="1" noTextEdit="1"/>
              </p:cNvSpPr>
              <p:nvPr/>
            </p:nvSpPr>
            <p:spPr>
              <a:xfrm>
                <a:off x="5909982" y="3435758"/>
                <a:ext cx="681851" cy="668837"/>
              </a:xfrm>
              <a:prstGeom prst="rect">
                <a:avLst/>
              </a:prstGeom>
              <a:blipFill>
                <a:blip r:embed="rId12"/>
                <a:stretch>
                  <a:fillRect/>
                </a:stretch>
              </a:blipFill>
            </p:spPr>
            <p:txBody>
              <a:bodyPr/>
              <a:lstStyle/>
              <a:p>
                <a:r>
                  <a:rPr lang="en-GB">
                    <a:noFill/>
                  </a:rPr>
                  <a:t> </a:t>
                </a:r>
              </a:p>
            </p:txBody>
          </p:sp>
        </mc:Fallback>
      </mc:AlternateContent>
      <p:sp>
        <p:nvSpPr>
          <p:cNvPr id="33" name="TextBox 32">
            <a:extLst>
              <a:ext uri="{FF2B5EF4-FFF2-40B4-BE49-F238E27FC236}">
                <a16:creationId xmlns:a16="http://schemas.microsoft.com/office/drawing/2014/main" id="{41DDDC3B-3EDD-4F1D-B5C9-5C477EE05224}"/>
              </a:ext>
            </a:extLst>
          </p:cNvPr>
          <p:cNvSpPr txBox="1"/>
          <p:nvPr/>
        </p:nvSpPr>
        <p:spPr>
          <a:xfrm>
            <a:off x="1137968" y="3602248"/>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0</a:t>
            </a:r>
            <a:endParaRPr kumimoji="0" lang="en-GB" sz="3200" b="0" i="0" u="none" strike="noStrike" kern="1200" cap="none" spc="0" normalizeH="0" baseline="0" noProof="0" dirty="0">
              <a:ln>
                <a:noFill/>
              </a:ln>
              <a:effectLst/>
              <a:uLnTx/>
              <a:uFillTx/>
              <a:ea typeface="+mn-ea"/>
              <a:cs typeface="+mn-cs"/>
            </a:endParaRPr>
          </a:p>
        </p:txBody>
      </p:sp>
      <p:sp>
        <p:nvSpPr>
          <p:cNvPr id="34" name="TextBox 33">
            <a:extLst>
              <a:ext uri="{FF2B5EF4-FFF2-40B4-BE49-F238E27FC236}">
                <a16:creationId xmlns:a16="http://schemas.microsoft.com/office/drawing/2014/main" id="{DFB1C753-7332-4E19-B33D-61E769FF0FA5}"/>
              </a:ext>
            </a:extLst>
          </p:cNvPr>
          <p:cNvSpPr txBox="1"/>
          <p:nvPr/>
        </p:nvSpPr>
        <p:spPr>
          <a:xfrm>
            <a:off x="7253020" y="3603573"/>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1</a:t>
            </a:r>
            <a:endParaRPr kumimoji="0" lang="en-GB" sz="3200" b="0" i="0" u="none" strike="noStrike" kern="1200" cap="none" spc="0" normalizeH="0" baseline="0" noProof="0" dirty="0">
              <a:ln>
                <a:noFill/>
              </a:ln>
              <a:effectLst/>
              <a:uLnTx/>
              <a:uFillTx/>
              <a:ea typeface="+mn-ea"/>
              <a:cs typeface="+mn-cs"/>
            </a:endParaRPr>
          </a:p>
        </p:txBody>
      </p:sp>
      <p:graphicFrame>
        <p:nvGraphicFramePr>
          <p:cNvPr id="35" name="Table 34">
            <a:extLst>
              <a:ext uri="{FF2B5EF4-FFF2-40B4-BE49-F238E27FC236}">
                <a16:creationId xmlns:a16="http://schemas.microsoft.com/office/drawing/2014/main" id="{914DD986-007D-4D24-862E-F77B9BED973B}"/>
              </a:ext>
            </a:extLst>
          </p:cNvPr>
          <p:cNvGraphicFramePr>
            <a:graphicFrameLocks noGrp="1"/>
          </p:cNvGraphicFramePr>
          <p:nvPr>
            <p:extLst>
              <p:ext uri="{D42A27DB-BD31-4B8C-83A1-F6EECF244321}">
                <p14:modId xmlns:p14="http://schemas.microsoft.com/office/powerpoint/2010/main" val="988848248"/>
              </p:ext>
            </p:extLst>
          </p:nvPr>
        </p:nvGraphicFramePr>
        <p:xfrm>
          <a:off x="1360161" y="4114524"/>
          <a:ext cx="6115052" cy="681812"/>
        </p:xfrm>
        <a:graphic>
          <a:graphicData uri="http://schemas.openxmlformats.org/drawingml/2006/table">
            <a:tbl>
              <a:tblPr firstRow="1" bandRow="1">
                <a:tableStyleId>{5C22544A-7EE6-4342-B048-85BDC9FD1C3A}</a:tableStyleId>
              </a:tblPr>
              <a:tblGrid>
                <a:gridCol w="6115052">
                  <a:extLst>
                    <a:ext uri="{9D8B030D-6E8A-4147-A177-3AD203B41FA5}">
                      <a16:colId xmlns:a16="http://schemas.microsoft.com/office/drawing/2014/main" val="3813706657"/>
                    </a:ext>
                  </a:extLst>
                </a:gridCol>
              </a:tblGrid>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6CD06BA-44CE-4188-8C23-5F812EE457B2}"/>
                  </a:ext>
                </a:extLst>
              </p:cNvPr>
              <p:cNvSpPr txBox="1"/>
              <p:nvPr/>
            </p:nvSpPr>
            <p:spPr>
              <a:xfrm>
                <a:off x="1626803" y="2354637"/>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10</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36" name="TextBox 35">
                <a:extLst>
                  <a:ext uri="{FF2B5EF4-FFF2-40B4-BE49-F238E27FC236}">
                    <a16:creationId xmlns:a16="http://schemas.microsoft.com/office/drawing/2014/main" id="{66CD06BA-44CE-4188-8C23-5F812EE457B2}"/>
                  </a:ext>
                </a:extLst>
              </p:cNvPr>
              <p:cNvSpPr txBox="1">
                <a:spLocks noRot="1" noChangeAspect="1" noMove="1" noResize="1" noEditPoints="1" noAdjustHandles="1" noChangeArrowheads="1" noChangeShapeType="1" noTextEdit="1"/>
              </p:cNvSpPr>
              <p:nvPr/>
            </p:nvSpPr>
            <p:spPr>
              <a:xfrm>
                <a:off x="1626803" y="2354637"/>
                <a:ext cx="681851" cy="669286"/>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D84DF15-9584-48DB-BE97-10B2FA3AC0AC}"/>
                  </a:ext>
                </a:extLst>
              </p:cNvPr>
              <p:cNvSpPr txBox="1"/>
              <p:nvPr/>
            </p:nvSpPr>
            <p:spPr>
              <a:xfrm>
                <a:off x="2238917" y="2354637"/>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10</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37" name="TextBox 36">
                <a:extLst>
                  <a:ext uri="{FF2B5EF4-FFF2-40B4-BE49-F238E27FC236}">
                    <a16:creationId xmlns:a16="http://schemas.microsoft.com/office/drawing/2014/main" id="{7D84DF15-9584-48DB-BE97-10B2FA3AC0AC}"/>
                  </a:ext>
                </a:extLst>
              </p:cNvPr>
              <p:cNvSpPr txBox="1">
                <a:spLocks noRot="1" noChangeAspect="1" noMove="1" noResize="1" noEditPoints="1" noAdjustHandles="1" noChangeArrowheads="1" noChangeShapeType="1" noTextEdit="1"/>
              </p:cNvSpPr>
              <p:nvPr/>
            </p:nvSpPr>
            <p:spPr>
              <a:xfrm>
                <a:off x="2238917" y="2354637"/>
                <a:ext cx="681851" cy="670761"/>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B2890246-9FED-4A98-8DBF-D92C3B7592E0}"/>
                  </a:ext>
                </a:extLst>
              </p:cNvPr>
              <p:cNvSpPr txBox="1"/>
              <p:nvPr/>
            </p:nvSpPr>
            <p:spPr>
              <a:xfrm>
                <a:off x="2851031" y="2354637"/>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10</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38" name="TextBox 37">
                <a:extLst>
                  <a:ext uri="{FF2B5EF4-FFF2-40B4-BE49-F238E27FC236}">
                    <a16:creationId xmlns:a16="http://schemas.microsoft.com/office/drawing/2014/main" id="{B2890246-9FED-4A98-8DBF-D92C3B7592E0}"/>
                  </a:ext>
                </a:extLst>
              </p:cNvPr>
              <p:cNvSpPr txBox="1">
                <a:spLocks noRot="1" noChangeAspect="1" noMove="1" noResize="1" noEditPoints="1" noAdjustHandles="1" noChangeArrowheads="1" noChangeShapeType="1" noTextEdit="1"/>
              </p:cNvSpPr>
              <p:nvPr/>
            </p:nvSpPr>
            <p:spPr>
              <a:xfrm>
                <a:off x="2851031" y="2354637"/>
                <a:ext cx="681851" cy="670761"/>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DF3F51E-BD11-4EF6-AFE2-18AF5C101907}"/>
                  </a:ext>
                </a:extLst>
              </p:cNvPr>
              <p:cNvSpPr txBox="1"/>
              <p:nvPr/>
            </p:nvSpPr>
            <p:spPr>
              <a:xfrm>
                <a:off x="3463145" y="2354637"/>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4</m:t>
                        </m:r>
                      </m:num>
                      <m:den>
                        <m:r>
                          <m:rPr>
                            <m:nor/>
                          </m:rPr>
                          <a:rPr lang="en-GB" sz="2400" b="0" i="0" smtClean="0">
                            <a:solidFill>
                              <a:schemeClr val="tx1"/>
                            </a:solidFill>
                          </a:rPr>
                          <m:t>10</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39" name="TextBox 38">
                <a:extLst>
                  <a:ext uri="{FF2B5EF4-FFF2-40B4-BE49-F238E27FC236}">
                    <a16:creationId xmlns:a16="http://schemas.microsoft.com/office/drawing/2014/main" id="{ADF3F51E-BD11-4EF6-AFE2-18AF5C101907}"/>
                  </a:ext>
                </a:extLst>
              </p:cNvPr>
              <p:cNvSpPr txBox="1">
                <a:spLocks noRot="1" noChangeAspect="1" noMove="1" noResize="1" noEditPoints="1" noAdjustHandles="1" noChangeArrowheads="1" noChangeShapeType="1" noTextEdit="1"/>
              </p:cNvSpPr>
              <p:nvPr/>
            </p:nvSpPr>
            <p:spPr>
              <a:xfrm>
                <a:off x="3463145" y="2354637"/>
                <a:ext cx="681851" cy="668837"/>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ABB1F63-AF83-422C-B4D8-D6113311FBEE}"/>
                  </a:ext>
                </a:extLst>
              </p:cNvPr>
              <p:cNvSpPr txBox="1"/>
              <p:nvPr/>
            </p:nvSpPr>
            <p:spPr>
              <a:xfrm>
                <a:off x="4075259" y="2354637"/>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5</m:t>
                        </m:r>
                      </m:num>
                      <m:den>
                        <m:r>
                          <m:rPr>
                            <m:nor/>
                          </m:rPr>
                          <a:rPr lang="en-GB" sz="2400" b="0" i="0" smtClean="0">
                            <a:solidFill>
                              <a:schemeClr val="tx1"/>
                            </a:solidFill>
                          </a:rPr>
                          <m:t>10</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0" name="TextBox 39">
                <a:extLst>
                  <a:ext uri="{FF2B5EF4-FFF2-40B4-BE49-F238E27FC236}">
                    <a16:creationId xmlns:a16="http://schemas.microsoft.com/office/drawing/2014/main" id="{DABB1F63-AF83-422C-B4D8-D6113311FBEE}"/>
                  </a:ext>
                </a:extLst>
              </p:cNvPr>
              <p:cNvSpPr txBox="1">
                <a:spLocks noRot="1" noChangeAspect="1" noMove="1" noResize="1" noEditPoints="1" noAdjustHandles="1" noChangeArrowheads="1" noChangeShapeType="1" noTextEdit="1"/>
              </p:cNvSpPr>
              <p:nvPr/>
            </p:nvSpPr>
            <p:spPr>
              <a:xfrm>
                <a:off x="4075259" y="2354637"/>
                <a:ext cx="681851" cy="669286"/>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24B560F-18A9-46DE-BC12-3F8F108A7E0C}"/>
                  </a:ext>
                </a:extLst>
              </p:cNvPr>
              <p:cNvSpPr txBox="1"/>
              <p:nvPr/>
            </p:nvSpPr>
            <p:spPr>
              <a:xfrm>
                <a:off x="4687373" y="2354637"/>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6</m:t>
                        </m:r>
                      </m:num>
                      <m:den>
                        <m:r>
                          <m:rPr>
                            <m:nor/>
                          </m:rPr>
                          <a:rPr lang="en-GB" sz="2400" b="0" i="0" smtClean="0">
                            <a:solidFill>
                              <a:schemeClr val="tx1"/>
                            </a:solidFill>
                          </a:rPr>
                          <m:t>10</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1" name="TextBox 40">
                <a:extLst>
                  <a:ext uri="{FF2B5EF4-FFF2-40B4-BE49-F238E27FC236}">
                    <a16:creationId xmlns:a16="http://schemas.microsoft.com/office/drawing/2014/main" id="{D24B560F-18A9-46DE-BC12-3F8F108A7E0C}"/>
                  </a:ext>
                </a:extLst>
              </p:cNvPr>
              <p:cNvSpPr txBox="1">
                <a:spLocks noRot="1" noChangeAspect="1" noMove="1" noResize="1" noEditPoints="1" noAdjustHandles="1" noChangeArrowheads="1" noChangeShapeType="1" noTextEdit="1"/>
              </p:cNvSpPr>
              <p:nvPr/>
            </p:nvSpPr>
            <p:spPr>
              <a:xfrm>
                <a:off x="4687373" y="2354637"/>
                <a:ext cx="681851" cy="670761"/>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31DC3BC-A953-49B9-90E5-C3064A5EF477}"/>
                  </a:ext>
                </a:extLst>
              </p:cNvPr>
              <p:cNvSpPr txBox="1"/>
              <p:nvPr/>
            </p:nvSpPr>
            <p:spPr>
              <a:xfrm>
                <a:off x="5299487" y="2354637"/>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7</m:t>
                        </m:r>
                      </m:num>
                      <m:den>
                        <m:r>
                          <m:rPr>
                            <m:nor/>
                          </m:rPr>
                          <a:rPr lang="en-GB" sz="2400" b="0" i="0" smtClean="0">
                            <a:solidFill>
                              <a:schemeClr val="tx1"/>
                            </a:solidFill>
                          </a:rPr>
                          <m:t>10</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2" name="TextBox 41">
                <a:extLst>
                  <a:ext uri="{FF2B5EF4-FFF2-40B4-BE49-F238E27FC236}">
                    <a16:creationId xmlns:a16="http://schemas.microsoft.com/office/drawing/2014/main" id="{331DC3BC-A953-49B9-90E5-C3064A5EF477}"/>
                  </a:ext>
                </a:extLst>
              </p:cNvPr>
              <p:cNvSpPr txBox="1">
                <a:spLocks noRot="1" noChangeAspect="1" noMove="1" noResize="1" noEditPoints="1" noAdjustHandles="1" noChangeArrowheads="1" noChangeShapeType="1" noTextEdit="1"/>
              </p:cNvSpPr>
              <p:nvPr/>
            </p:nvSpPr>
            <p:spPr>
              <a:xfrm>
                <a:off x="5299487" y="2354637"/>
                <a:ext cx="681851" cy="670761"/>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A19892C-BF26-413B-BC6D-A622F3E387C8}"/>
                  </a:ext>
                </a:extLst>
              </p:cNvPr>
              <p:cNvSpPr txBox="1"/>
              <p:nvPr/>
            </p:nvSpPr>
            <p:spPr>
              <a:xfrm>
                <a:off x="5911601" y="2354637"/>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8</m:t>
                        </m:r>
                      </m:num>
                      <m:den>
                        <m:r>
                          <m:rPr>
                            <m:nor/>
                          </m:rPr>
                          <a:rPr lang="en-GB" sz="2400" b="0" i="0" smtClean="0">
                            <a:solidFill>
                              <a:schemeClr val="tx1"/>
                            </a:solidFill>
                          </a:rPr>
                          <m:t>10</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3" name="TextBox 42">
                <a:extLst>
                  <a:ext uri="{FF2B5EF4-FFF2-40B4-BE49-F238E27FC236}">
                    <a16:creationId xmlns:a16="http://schemas.microsoft.com/office/drawing/2014/main" id="{AA19892C-BF26-413B-BC6D-A622F3E387C8}"/>
                  </a:ext>
                </a:extLst>
              </p:cNvPr>
              <p:cNvSpPr txBox="1">
                <a:spLocks noRot="1" noChangeAspect="1" noMove="1" noResize="1" noEditPoints="1" noAdjustHandles="1" noChangeArrowheads="1" noChangeShapeType="1" noTextEdit="1"/>
              </p:cNvSpPr>
              <p:nvPr/>
            </p:nvSpPr>
            <p:spPr>
              <a:xfrm>
                <a:off x="5911601" y="2354637"/>
                <a:ext cx="681851" cy="668837"/>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BEA1A41-9452-4C91-BDF9-344A3EE7F15F}"/>
                  </a:ext>
                </a:extLst>
              </p:cNvPr>
              <p:cNvSpPr txBox="1"/>
              <p:nvPr/>
            </p:nvSpPr>
            <p:spPr>
              <a:xfrm>
                <a:off x="6523713" y="2354637"/>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9</m:t>
                        </m:r>
                      </m:num>
                      <m:den>
                        <m:r>
                          <m:rPr>
                            <m:nor/>
                          </m:rPr>
                          <a:rPr lang="en-GB" sz="2400" b="0" i="0" smtClean="0">
                            <a:solidFill>
                              <a:schemeClr val="tx1"/>
                            </a:solidFill>
                          </a:rPr>
                          <m:t>10</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4" name="TextBox 43">
                <a:extLst>
                  <a:ext uri="{FF2B5EF4-FFF2-40B4-BE49-F238E27FC236}">
                    <a16:creationId xmlns:a16="http://schemas.microsoft.com/office/drawing/2014/main" id="{BBEA1A41-9452-4C91-BDF9-344A3EE7F15F}"/>
                  </a:ext>
                </a:extLst>
              </p:cNvPr>
              <p:cNvSpPr txBox="1">
                <a:spLocks noRot="1" noChangeAspect="1" noMove="1" noResize="1" noEditPoints="1" noAdjustHandles="1" noChangeArrowheads="1" noChangeShapeType="1" noTextEdit="1"/>
              </p:cNvSpPr>
              <p:nvPr/>
            </p:nvSpPr>
            <p:spPr>
              <a:xfrm>
                <a:off x="6523713" y="2354637"/>
                <a:ext cx="681851" cy="668837"/>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FB84E32-713E-40DC-9028-1CB376C4640A}"/>
                  </a:ext>
                </a:extLst>
              </p:cNvPr>
              <p:cNvSpPr txBox="1"/>
              <p:nvPr/>
            </p:nvSpPr>
            <p:spPr>
              <a:xfrm>
                <a:off x="1424469" y="4790737"/>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5" name="TextBox 44">
                <a:extLst>
                  <a:ext uri="{FF2B5EF4-FFF2-40B4-BE49-F238E27FC236}">
                    <a16:creationId xmlns:a16="http://schemas.microsoft.com/office/drawing/2014/main" id="{2FB84E32-713E-40DC-9028-1CB376C4640A}"/>
                  </a:ext>
                </a:extLst>
              </p:cNvPr>
              <p:cNvSpPr txBox="1">
                <a:spLocks noRot="1" noChangeAspect="1" noMove="1" noResize="1" noEditPoints="1" noAdjustHandles="1" noChangeArrowheads="1" noChangeShapeType="1" noTextEdit="1"/>
              </p:cNvSpPr>
              <p:nvPr/>
            </p:nvSpPr>
            <p:spPr>
              <a:xfrm>
                <a:off x="1424469" y="4790737"/>
                <a:ext cx="681851" cy="669286"/>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5F623BA9-0B06-43D6-A151-52004F65BB2A}"/>
                  </a:ext>
                </a:extLst>
              </p:cNvPr>
              <p:cNvSpPr txBox="1"/>
              <p:nvPr/>
            </p:nvSpPr>
            <p:spPr>
              <a:xfrm>
                <a:off x="1831693" y="4790737"/>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6" name="TextBox 45">
                <a:extLst>
                  <a:ext uri="{FF2B5EF4-FFF2-40B4-BE49-F238E27FC236}">
                    <a16:creationId xmlns:a16="http://schemas.microsoft.com/office/drawing/2014/main" id="{5F623BA9-0B06-43D6-A151-52004F65BB2A}"/>
                  </a:ext>
                </a:extLst>
              </p:cNvPr>
              <p:cNvSpPr txBox="1">
                <a:spLocks noRot="1" noChangeAspect="1" noMove="1" noResize="1" noEditPoints="1" noAdjustHandles="1" noChangeArrowheads="1" noChangeShapeType="1" noTextEdit="1"/>
              </p:cNvSpPr>
              <p:nvPr/>
            </p:nvSpPr>
            <p:spPr>
              <a:xfrm>
                <a:off x="1831693" y="4790737"/>
                <a:ext cx="681851" cy="670761"/>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301ED9FB-B7D4-40C5-AB31-52ECBFFC6A3E}"/>
                  </a:ext>
                </a:extLst>
              </p:cNvPr>
              <p:cNvSpPr txBox="1"/>
              <p:nvPr/>
            </p:nvSpPr>
            <p:spPr>
              <a:xfrm>
                <a:off x="2238917" y="4790737"/>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7" name="TextBox 46">
                <a:extLst>
                  <a:ext uri="{FF2B5EF4-FFF2-40B4-BE49-F238E27FC236}">
                    <a16:creationId xmlns:a16="http://schemas.microsoft.com/office/drawing/2014/main" id="{301ED9FB-B7D4-40C5-AB31-52ECBFFC6A3E}"/>
                  </a:ext>
                </a:extLst>
              </p:cNvPr>
              <p:cNvSpPr txBox="1">
                <a:spLocks noRot="1" noChangeAspect="1" noMove="1" noResize="1" noEditPoints="1" noAdjustHandles="1" noChangeArrowheads="1" noChangeShapeType="1" noTextEdit="1"/>
              </p:cNvSpPr>
              <p:nvPr/>
            </p:nvSpPr>
            <p:spPr>
              <a:xfrm>
                <a:off x="2238917" y="4790737"/>
                <a:ext cx="681851" cy="670761"/>
              </a:xfrm>
              <a:prstGeom prst="rect">
                <a:avLst/>
              </a:prstGeom>
              <a:blipFill>
                <a:blip r:embed="rId2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F6A8DB3-06A6-44EB-96C9-D37B2EA6C862}"/>
                  </a:ext>
                </a:extLst>
              </p:cNvPr>
              <p:cNvSpPr txBox="1"/>
              <p:nvPr/>
            </p:nvSpPr>
            <p:spPr>
              <a:xfrm>
                <a:off x="2646141" y="4790737"/>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4</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8" name="TextBox 47">
                <a:extLst>
                  <a:ext uri="{FF2B5EF4-FFF2-40B4-BE49-F238E27FC236}">
                    <a16:creationId xmlns:a16="http://schemas.microsoft.com/office/drawing/2014/main" id="{5F6A8DB3-06A6-44EB-96C9-D37B2EA6C862}"/>
                  </a:ext>
                </a:extLst>
              </p:cNvPr>
              <p:cNvSpPr txBox="1">
                <a:spLocks noRot="1" noChangeAspect="1" noMove="1" noResize="1" noEditPoints="1" noAdjustHandles="1" noChangeArrowheads="1" noChangeShapeType="1" noTextEdit="1"/>
              </p:cNvSpPr>
              <p:nvPr/>
            </p:nvSpPr>
            <p:spPr>
              <a:xfrm>
                <a:off x="2646141" y="4790737"/>
                <a:ext cx="681851" cy="668837"/>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6BFB05A-33F1-4D58-8187-92EEE7C29D2E}"/>
                  </a:ext>
                </a:extLst>
              </p:cNvPr>
              <p:cNvSpPr txBox="1"/>
              <p:nvPr/>
            </p:nvSpPr>
            <p:spPr>
              <a:xfrm>
                <a:off x="3053365" y="4790737"/>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5</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9" name="TextBox 48">
                <a:extLst>
                  <a:ext uri="{FF2B5EF4-FFF2-40B4-BE49-F238E27FC236}">
                    <a16:creationId xmlns:a16="http://schemas.microsoft.com/office/drawing/2014/main" id="{46BFB05A-33F1-4D58-8187-92EEE7C29D2E}"/>
                  </a:ext>
                </a:extLst>
              </p:cNvPr>
              <p:cNvSpPr txBox="1">
                <a:spLocks noRot="1" noChangeAspect="1" noMove="1" noResize="1" noEditPoints="1" noAdjustHandles="1" noChangeArrowheads="1" noChangeShapeType="1" noTextEdit="1"/>
              </p:cNvSpPr>
              <p:nvPr/>
            </p:nvSpPr>
            <p:spPr>
              <a:xfrm>
                <a:off x="3053365" y="4790737"/>
                <a:ext cx="681851" cy="669286"/>
              </a:xfrm>
              <a:prstGeom prst="rect">
                <a:avLst/>
              </a:prstGeom>
              <a:blipFill>
                <a:blip r:embed="rId2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0160096F-C293-4D10-929C-4C895458F7FF}"/>
                  </a:ext>
                </a:extLst>
              </p:cNvPr>
              <p:cNvSpPr txBox="1"/>
              <p:nvPr/>
            </p:nvSpPr>
            <p:spPr>
              <a:xfrm>
                <a:off x="3460589" y="4790737"/>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6</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0" name="TextBox 49">
                <a:extLst>
                  <a:ext uri="{FF2B5EF4-FFF2-40B4-BE49-F238E27FC236}">
                    <a16:creationId xmlns:a16="http://schemas.microsoft.com/office/drawing/2014/main" id="{0160096F-C293-4D10-929C-4C895458F7FF}"/>
                  </a:ext>
                </a:extLst>
              </p:cNvPr>
              <p:cNvSpPr txBox="1">
                <a:spLocks noRot="1" noChangeAspect="1" noMove="1" noResize="1" noEditPoints="1" noAdjustHandles="1" noChangeArrowheads="1" noChangeShapeType="1" noTextEdit="1"/>
              </p:cNvSpPr>
              <p:nvPr/>
            </p:nvSpPr>
            <p:spPr>
              <a:xfrm>
                <a:off x="3460589" y="4790737"/>
                <a:ext cx="681851" cy="670761"/>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F76A86F-4206-455F-865C-9727D5B5982A}"/>
                  </a:ext>
                </a:extLst>
              </p:cNvPr>
              <p:cNvSpPr txBox="1"/>
              <p:nvPr/>
            </p:nvSpPr>
            <p:spPr>
              <a:xfrm>
                <a:off x="3867813" y="4790737"/>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7</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1" name="TextBox 50">
                <a:extLst>
                  <a:ext uri="{FF2B5EF4-FFF2-40B4-BE49-F238E27FC236}">
                    <a16:creationId xmlns:a16="http://schemas.microsoft.com/office/drawing/2014/main" id="{DF76A86F-4206-455F-865C-9727D5B5982A}"/>
                  </a:ext>
                </a:extLst>
              </p:cNvPr>
              <p:cNvSpPr txBox="1">
                <a:spLocks noRot="1" noChangeAspect="1" noMove="1" noResize="1" noEditPoints="1" noAdjustHandles="1" noChangeArrowheads="1" noChangeShapeType="1" noTextEdit="1"/>
              </p:cNvSpPr>
              <p:nvPr/>
            </p:nvSpPr>
            <p:spPr>
              <a:xfrm>
                <a:off x="3867813" y="4790737"/>
                <a:ext cx="681851" cy="670761"/>
              </a:xfrm>
              <a:prstGeom prst="rect">
                <a:avLst/>
              </a:prstGeom>
              <a:blipFill>
                <a:blip r:embed="rId2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05B9E10-D676-44EF-B4AA-1D51B18E1568}"/>
                  </a:ext>
                </a:extLst>
              </p:cNvPr>
              <p:cNvSpPr txBox="1"/>
              <p:nvPr/>
            </p:nvSpPr>
            <p:spPr>
              <a:xfrm>
                <a:off x="4275037" y="4790737"/>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8</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2" name="TextBox 51">
                <a:extLst>
                  <a:ext uri="{FF2B5EF4-FFF2-40B4-BE49-F238E27FC236}">
                    <a16:creationId xmlns:a16="http://schemas.microsoft.com/office/drawing/2014/main" id="{005B9E10-D676-44EF-B4AA-1D51B18E1568}"/>
                  </a:ext>
                </a:extLst>
              </p:cNvPr>
              <p:cNvSpPr txBox="1">
                <a:spLocks noRot="1" noChangeAspect="1" noMove="1" noResize="1" noEditPoints="1" noAdjustHandles="1" noChangeArrowheads="1" noChangeShapeType="1" noTextEdit="1"/>
              </p:cNvSpPr>
              <p:nvPr/>
            </p:nvSpPr>
            <p:spPr>
              <a:xfrm>
                <a:off x="4275037" y="4790737"/>
                <a:ext cx="681851" cy="668837"/>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7A400F48-BBA4-4ED4-A359-50D5E044CFCA}"/>
                  </a:ext>
                </a:extLst>
              </p:cNvPr>
              <p:cNvSpPr txBox="1"/>
              <p:nvPr/>
            </p:nvSpPr>
            <p:spPr>
              <a:xfrm>
                <a:off x="4682258" y="4790737"/>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9</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3" name="TextBox 52">
                <a:extLst>
                  <a:ext uri="{FF2B5EF4-FFF2-40B4-BE49-F238E27FC236}">
                    <a16:creationId xmlns:a16="http://schemas.microsoft.com/office/drawing/2014/main" id="{7A400F48-BBA4-4ED4-A359-50D5E044CFCA}"/>
                  </a:ext>
                </a:extLst>
              </p:cNvPr>
              <p:cNvSpPr txBox="1">
                <a:spLocks noRot="1" noChangeAspect="1" noMove="1" noResize="1" noEditPoints="1" noAdjustHandles="1" noChangeArrowheads="1" noChangeShapeType="1" noTextEdit="1"/>
              </p:cNvSpPr>
              <p:nvPr/>
            </p:nvSpPr>
            <p:spPr>
              <a:xfrm>
                <a:off x="4682258" y="4790737"/>
                <a:ext cx="681851" cy="668837"/>
              </a:xfrm>
              <a:prstGeom prst="rect">
                <a:avLst/>
              </a:prstGeom>
              <a:blipFill>
                <a:blip r:embed="rId3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07451E06-FF5F-42C2-86CB-924226C76146}"/>
                  </a:ext>
                </a:extLst>
              </p:cNvPr>
              <p:cNvSpPr txBox="1"/>
              <p:nvPr/>
            </p:nvSpPr>
            <p:spPr>
              <a:xfrm>
                <a:off x="5102010" y="4795215"/>
                <a:ext cx="681851" cy="682944"/>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10</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4" name="TextBox 53">
                <a:extLst>
                  <a:ext uri="{FF2B5EF4-FFF2-40B4-BE49-F238E27FC236}">
                    <a16:creationId xmlns:a16="http://schemas.microsoft.com/office/drawing/2014/main" id="{07451E06-FF5F-42C2-86CB-924226C76146}"/>
                  </a:ext>
                </a:extLst>
              </p:cNvPr>
              <p:cNvSpPr txBox="1">
                <a:spLocks noRot="1" noChangeAspect="1" noMove="1" noResize="1" noEditPoints="1" noAdjustHandles="1" noChangeArrowheads="1" noChangeShapeType="1" noTextEdit="1"/>
              </p:cNvSpPr>
              <p:nvPr/>
            </p:nvSpPr>
            <p:spPr>
              <a:xfrm>
                <a:off x="5102010" y="4795215"/>
                <a:ext cx="681851" cy="682944"/>
              </a:xfrm>
              <a:prstGeom prst="rect">
                <a:avLst/>
              </a:prstGeom>
              <a:blipFill>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3E8A49B-0E9D-4170-9AAA-04F9E2CFED7C}"/>
                  </a:ext>
                </a:extLst>
              </p:cNvPr>
              <p:cNvSpPr txBox="1"/>
              <p:nvPr/>
            </p:nvSpPr>
            <p:spPr>
              <a:xfrm>
                <a:off x="5509234" y="4795215"/>
                <a:ext cx="681851" cy="67255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11</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5" name="TextBox 54">
                <a:extLst>
                  <a:ext uri="{FF2B5EF4-FFF2-40B4-BE49-F238E27FC236}">
                    <a16:creationId xmlns:a16="http://schemas.microsoft.com/office/drawing/2014/main" id="{D3E8A49B-0E9D-4170-9AAA-04F9E2CFED7C}"/>
                  </a:ext>
                </a:extLst>
              </p:cNvPr>
              <p:cNvSpPr txBox="1">
                <a:spLocks noRot="1" noChangeAspect="1" noMove="1" noResize="1" noEditPoints="1" noAdjustHandles="1" noChangeArrowheads="1" noChangeShapeType="1" noTextEdit="1"/>
              </p:cNvSpPr>
              <p:nvPr/>
            </p:nvSpPr>
            <p:spPr>
              <a:xfrm>
                <a:off x="5509234" y="4795215"/>
                <a:ext cx="681851" cy="672556"/>
              </a:xfrm>
              <a:prstGeom prst="rect">
                <a:avLst/>
              </a:prstGeom>
              <a:blipFill>
                <a:blip r:embed="rId3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174689C9-B355-4BE4-89B7-06E07A958D7D}"/>
                  </a:ext>
                </a:extLst>
              </p:cNvPr>
              <p:cNvSpPr txBox="1"/>
              <p:nvPr/>
            </p:nvSpPr>
            <p:spPr>
              <a:xfrm>
                <a:off x="5916458" y="4795215"/>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12</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6" name="TextBox 55">
                <a:extLst>
                  <a:ext uri="{FF2B5EF4-FFF2-40B4-BE49-F238E27FC236}">
                    <a16:creationId xmlns:a16="http://schemas.microsoft.com/office/drawing/2014/main" id="{174689C9-B355-4BE4-89B7-06E07A958D7D}"/>
                  </a:ext>
                </a:extLst>
              </p:cNvPr>
              <p:cNvSpPr txBox="1">
                <a:spLocks noRot="1" noChangeAspect="1" noMove="1" noResize="1" noEditPoints="1" noAdjustHandles="1" noChangeArrowheads="1" noChangeShapeType="1" noTextEdit="1"/>
              </p:cNvSpPr>
              <p:nvPr/>
            </p:nvSpPr>
            <p:spPr>
              <a:xfrm>
                <a:off x="5916458" y="4795215"/>
                <a:ext cx="681851" cy="670761"/>
              </a:xfrm>
              <a:prstGeom prst="rect">
                <a:avLst/>
              </a:prstGeom>
              <a:blipFill>
                <a:blip r:embed="rId3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FA370DA4-43EC-45DD-99C2-F116F65DC79B}"/>
                  </a:ext>
                </a:extLst>
              </p:cNvPr>
              <p:cNvSpPr txBox="1"/>
              <p:nvPr/>
            </p:nvSpPr>
            <p:spPr>
              <a:xfrm>
                <a:off x="6323682" y="4795215"/>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13</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7" name="TextBox 56">
                <a:extLst>
                  <a:ext uri="{FF2B5EF4-FFF2-40B4-BE49-F238E27FC236}">
                    <a16:creationId xmlns:a16="http://schemas.microsoft.com/office/drawing/2014/main" id="{FA370DA4-43EC-45DD-99C2-F116F65DC79B}"/>
                  </a:ext>
                </a:extLst>
              </p:cNvPr>
              <p:cNvSpPr txBox="1">
                <a:spLocks noRot="1" noChangeAspect="1" noMove="1" noResize="1" noEditPoints="1" noAdjustHandles="1" noChangeArrowheads="1" noChangeShapeType="1" noTextEdit="1"/>
              </p:cNvSpPr>
              <p:nvPr/>
            </p:nvSpPr>
            <p:spPr>
              <a:xfrm>
                <a:off x="6323682" y="4795215"/>
                <a:ext cx="681851" cy="668837"/>
              </a:xfrm>
              <a:prstGeom prst="rect">
                <a:avLst/>
              </a:prstGeom>
              <a:blipFill>
                <a:blip r:embed="rId3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95BDF1E7-2F60-46A2-B473-C27A5AE140FB}"/>
                  </a:ext>
                </a:extLst>
              </p:cNvPr>
              <p:cNvSpPr txBox="1"/>
              <p:nvPr/>
            </p:nvSpPr>
            <p:spPr>
              <a:xfrm>
                <a:off x="6730903" y="4795215"/>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14</m:t>
                        </m:r>
                      </m:num>
                      <m:den>
                        <m:r>
                          <m:rPr>
                            <m:nor/>
                          </m:rPr>
                          <a:rPr lang="en-GB" sz="2400" b="0" i="0" smtClean="0">
                            <a:solidFill>
                              <a:schemeClr val="tx1"/>
                            </a:solidFill>
                          </a:rPr>
                          <m:t>15</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8" name="TextBox 57">
                <a:extLst>
                  <a:ext uri="{FF2B5EF4-FFF2-40B4-BE49-F238E27FC236}">
                    <a16:creationId xmlns:a16="http://schemas.microsoft.com/office/drawing/2014/main" id="{95BDF1E7-2F60-46A2-B473-C27A5AE140FB}"/>
                  </a:ext>
                </a:extLst>
              </p:cNvPr>
              <p:cNvSpPr txBox="1">
                <a:spLocks noRot="1" noChangeAspect="1" noMove="1" noResize="1" noEditPoints="1" noAdjustHandles="1" noChangeArrowheads="1" noChangeShapeType="1" noTextEdit="1"/>
              </p:cNvSpPr>
              <p:nvPr/>
            </p:nvSpPr>
            <p:spPr>
              <a:xfrm>
                <a:off x="6730903" y="4795215"/>
                <a:ext cx="681851" cy="668837"/>
              </a:xfrm>
              <a:prstGeom prst="rect">
                <a:avLst/>
              </a:prstGeom>
              <a:blipFill>
                <a:blip r:embed="rId35"/>
                <a:stretch>
                  <a:fillRect/>
                </a:stretch>
              </a:blipFill>
            </p:spPr>
            <p:txBody>
              <a:bodyPr/>
              <a:lstStyle/>
              <a:p>
                <a:r>
                  <a:rPr lang="en-GB">
                    <a:noFill/>
                  </a:rPr>
                  <a:t> </a:t>
                </a:r>
              </a:p>
            </p:txBody>
          </p:sp>
        </mc:Fallback>
      </mc:AlternateContent>
      <p:sp>
        <p:nvSpPr>
          <p:cNvPr id="59" name="Rectangle: Rounded Corners 58">
            <a:extLst>
              <a:ext uri="{FF2B5EF4-FFF2-40B4-BE49-F238E27FC236}">
                <a16:creationId xmlns:a16="http://schemas.microsoft.com/office/drawing/2014/main" id="{AFCED483-6E87-40AC-9EAE-1D6A23E5E4C5}"/>
              </a:ext>
            </a:extLst>
          </p:cNvPr>
          <p:cNvSpPr/>
          <p:nvPr/>
        </p:nvSpPr>
        <p:spPr>
          <a:xfrm>
            <a:off x="2366009" y="951089"/>
            <a:ext cx="433882" cy="21323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Rounded Corners 59">
            <a:extLst>
              <a:ext uri="{FF2B5EF4-FFF2-40B4-BE49-F238E27FC236}">
                <a16:creationId xmlns:a16="http://schemas.microsoft.com/office/drawing/2014/main" id="{68B3FD61-73FC-4672-87D9-E9030F6CE8FE}"/>
              </a:ext>
            </a:extLst>
          </p:cNvPr>
          <p:cNvSpPr/>
          <p:nvPr/>
        </p:nvSpPr>
        <p:spPr>
          <a:xfrm>
            <a:off x="6033966" y="949165"/>
            <a:ext cx="433882" cy="21323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76DFEB31-89FC-481A-AFE7-A41218FA8066}"/>
              </a:ext>
            </a:extLst>
          </p:cNvPr>
          <p:cNvSpPr/>
          <p:nvPr/>
        </p:nvSpPr>
        <p:spPr>
          <a:xfrm>
            <a:off x="2369797" y="3389257"/>
            <a:ext cx="433882" cy="21323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DCF36CEA-B9D4-4A21-9FC3-DF79559B8E16}"/>
              </a:ext>
            </a:extLst>
          </p:cNvPr>
          <p:cNvSpPr/>
          <p:nvPr/>
        </p:nvSpPr>
        <p:spPr>
          <a:xfrm>
            <a:off x="4814913" y="3429950"/>
            <a:ext cx="433882" cy="2132346"/>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6280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up)">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5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up)">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6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up)">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49"/>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50"/>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55"/>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56"/>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7"/>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58"/>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wipe(up)">
                                      <p:cBhvr>
                                        <p:cTn id="122" dur="500"/>
                                        <p:tgtEl>
                                          <p:spTgt spid="61"/>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6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grpId="0" nodeType="click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wipe(up)">
                                      <p:cBhvr>
                                        <p:cTn id="13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9" grpId="0"/>
      <p:bldP spid="30" grpId="0"/>
      <p:bldP spid="31" grpId="0"/>
      <p:bldP spid="32"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animBg="1"/>
      <p:bldP spid="59" grpId="1" animBg="1"/>
      <p:bldP spid="60" grpId="0" animBg="1"/>
      <p:bldP spid="60" grpId="1" animBg="1"/>
      <p:bldP spid="61" grpId="0" animBg="1"/>
      <p:bldP spid="61" grpId="1" animBg="1"/>
      <p:bldP spid="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0BEC48-5899-4C8C-A7BC-D64168A175A7}"/>
              </a:ext>
            </a:extLst>
          </p:cNvPr>
          <p:cNvSpPr txBox="1"/>
          <p:nvPr/>
        </p:nvSpPr>
        <p:spPr>
          <a:xfrm>
            <a:off x="1137968" y="1528699"/>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0</a:t>
            </a:r>
            <a:endParaRPr kumimoji="0" lang="en-GB" sz="3200" b="0" i="0" u="none" strike="noStrike" kern="1200" cap="none" spc="0" normalizeH="0" baseline="0" noProof="0" dirty="0">
              <a:ln>
                <a:noFill/>
              </a:ln>
              <a:effectLst/>
              <a:uLnTx/>
              <a:uFillTx/>
              <a:ea typeface="+mn-ea"/>
              <a:cs typeface="+mn-cs"/>
            </a:endParaRPr>
          </a:p>
        </p:txBody>
      </p:sp>
      <p:sp>
        <p:nvSpPr>
          <p:cNvPr id="5" name="TextBox 4">
            <a:extLst>
              <a:ext uri="{FF2B5EF4-FFF2-40B4-BE49-F238E27FC236}">
                <a16:creationId xmlns:a16="http://schemas.microsoft.com/office/drawing/2014/main" id="{4B5305F3-450F-4AE4-9FE6-6E74E6A43536}"/>
              </a:ext>
            </a:extLst>
          </p:cNvPr>
          <p:cNvSpPr txBox="1"/>
          <p:nvPr/>
        </p:nvSpPr>
        <p:spPr>
          <a:xfrm>
            <a:off x="7253020" y="1530024"/>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1</a:t>
            </a:r>
            <a:endParaRPr kumimoji="0" lang="en-GB" sz="3200" b="0" i="0" u="none" strike="noStrike" kern="1200" cap="none" spc="0" normalizeH="0" baseline="0" noProof="0" dirty="0">
              <a:ln>
                <a:noFill/>
              </a:ln>
              <a:effectLst/>
              <a:uLnTx/>
              <a:uFillTx/>
              <a:ea typeface="+mn-ea"/>
              <a:cs typeface="+mn-cs"/>
            </a:endParaRPr>
          </a:p>
        </p:txBody>
      </p:sp>
      <p:graphicFrame>
        <p:nvGraphicFramePr>
          <p:cNvPr id="6" name="Table 5">
            <a:extLst>
              <a:ext uri="{FF2B5EF4-FFF2-40B4-BE49-F238E27FC236}">
                <a16:creationId xmlns:a16="http://schemas.microsoft.com/office/drawing/2014/main" id="{88EBCF5A-F092-46F4-907E-C0169103610A}"/>
              </a:ext>
            </a:extLst>
          </p:cNvPr>
          <p:cNvGraphicFramePr>
            <a:graphicFrameLocks noGrp="1"/>
          </p:cNvGraphicFramePr>
          <p:nvPr>
            <p:extLst>
              <p:ext uri="{D42A27DB-BD31-4B8C-83A1-F6EECF244321}">
                <p14:modId xmlns:p14="http://schemas.microsoft.com/office/powerpoint/2010/main" val="3841458741"/>
              </p:ext>
            </p:extLst>
          </p:nvPr>
        </p:nvGraphicFramePr>
        <p:xfrm>
          <a:off x="1360161" y="2040975"/>
          <a:ext cx="6115052" cy="681812"/>
        </p:xfrm>
        <a:graphic>
          <a:graphicData uri="http://schemas.openxmlformats.org/drawingml/2006/table">
            <a:tbl>
              <a:tblPr firstRow="1" bandRow="1">
                <a:tableStyleId>{5C22544A-7EE6-4342-B048-85BDC9FD1C3A}</a:tableStyleId>
              </a:tblPr>
              <a:tblGrid>
                <a:gridCol w="1528763">
                  <a:extLst>
                    <a:ext uri="{9D8B030D-6E8A-4147-A177-3AD203B41FA5}">
                      <a16:colId xmlns:a16="http://schemas.microsoft.com/office/drawing/2014/main" val="3813706657"/>
                    </a:ext>
                  </a:extLst>
                </a:gridCol>
                <a:gridCol w="1528763">
                  <a:extLst>
                    <a:ext uri="{9D8B030D-6E8A-4147-A177-3AD203B41FA5}">
                      <a16:colId xmlns:a16="http://schemas.microsoft.com/office/drawing/2014/main" val="1593787151"/>
                    </a:ext>
                  </a:extLst>
                </a:gridCol>
                <a:gridCol w="1528763">
                  <a:extLst>
                    <a:ext uri="{9D8B030D-6E8A-4147-A177-3AD203B41FA5}">
                      <a16:colId xmlns:a16="http://schemas.microsoft.com/office/drawing/2014/main" val="1778618640"/>
                    </a:ext>
                  </a:extLst>
                </a:gridCol>
                <a:gridCol w="1528763">
                  <a:extLst>
                    <a:ext uri="{9D8B030D-6E8A-4147-A177-3AD203B41FA5}">
                      <a16:colId xmlns:a16="http://schemas.microsoft.com/office/drawing/2014/main" val="3440907974"/>
                    </a:ext>
                  </a:extLst>
                </a:gridCol>
              </a:tblGrid>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45875149-0D90-44C4-AFF4-F55BF150E4A7}"/>
                  </a:ext>
                </a:extLst>
              </p:cNvPr>
              <p:cNvSpPr/>
              <p:nvPr/>
            </p:nvSpPr>
            <p:spPr>
              <a:xfrm>
                <a:off x="666314" y="3321068"/>
                <a:ext cx="5546390" cy="762709"/>
              </a:xfrm>
              <a:prstGeom prst="rect">
                <a:avLst/>
              </a:prstGeom>
            </p:spPr>
            <p:txBody>
              <a:bodyPr wrap="none">
                <a:spAutoFit/>
              </a:bodyPr>
              <a:lstStyle/>
              <a:p>
                <a14:m>
                  <m:oMath xmlns:m="http://schemas.openxmlformats.org/officeDocument/2006/math">
                    <m:f>
                      <m:fPr>
                        <m:ctrlPr>
                          <a:rPr lang="en-GB" sz="2800" i="1">
                            <a:latin typeface="Cambria Math" panose="02040503050406030204" pitchFamily="18" charset="0"/>
                          </a:rPr>
                        </m:ctrlPr>
                      </m:fPr>
                      <m:num>
                        <m:r>
                          <m:rPr>
                            <m:nor/>
                          </m:rPr>
                          <a:rPr lang="en-GB" sz="2800" b="0" i="0" smtClean="0"/>
                          <m:t>5</m:t>
                        </m:r>
                      </m:num>
                      <m:den>
                        <m:r>
                          <m:rPr>
                            <m:nor/>
                          </m:rPr>
                          <a:rPr lang="en-GB" sz="2800" b="0" i="0" smtClean="0"/>
                          <m:t>12</m:t>
                        </m:r>
                      </m:den>
                    </m:f>
                  </m:oMath>
                </a14:m>
                <a:r>
                  <a:rPr lang="en-GB" sz="2800" dirty="0"/>
                  <a:t> is halfway between        and        . </a:t>
                </a:r>
              </a:p>
            </p:txBody>
          </p:sp>
        </mc:Choice>
        <mc:Fallback xmlns="">
          <p:sp>
            <p:nvSpPr>
              <p:cNvPr id="7" name="Rectangle 6">
                <a:extLst>
                  <a:ext uri="{FF2B5EF4-FFF2-40B4-BE49-F238E27FC236}">
                    <a16:creationId xmlns:a16="http://schemas.microsoft.com/office/drawing/2014/main" id="{45875149-0D90-44C4-AFF4-F55BF150E4A7}"/>
                  </a:ext>
                </a:extLst>
              </p:cNvPr>
              <p:cNvSpPr>
                <a:spLocks noRot="1" noChangeAspect="1" noMove="1" noResize="1" noEditPoints="1" noAdjustHandles="1" noChangeArrowheads="1" noChangeShapeType="1" noTextEdit="1"/>
              </p:cNvSpPr>
              <p:nvPr/>
            </p:nvSpPr>
            <p:spPr>
              <a:xfrm>
                <a:off x="666314" y="3321068"/>
                <a:ext cx="5546390" cy="762709"/>
              </a:xfrm>
              <a:prstGeom prst="rect">
                <a:avLst/>
              </a:prstGeom>
              <a:blipFill>
                <a:blip r:embed="rId5"/>
                <a:stretch>
                  <a:fillRect b="-11200"/>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C5FD4325-BF1B-4123-B764-2B7A4659B383}"/>
              </a:ext>
            </a:extLst>
          </p:cNvPr>
          <p:cNvSpPr/>
          <p:nvPr/>
        </p:nvSpPr>
        <p:spPr>
          <a:xfrm>
            <a:off x="666314" y="4967437"/>
            <a:ext cx="6174832" cy="523220"/>
          </a:xfrm>
          <a:prstGeom prst="rect">
            <a:avLst/>
          </a:prstGeom>
        </p:spPr>
        <p:txBody>
          <a:bodyPr wrap="none">
            <a:spAutoFit/>
          </a:bodyPr>
          <a:lstStyle/>
          <a:p>
            <a:r>
              <a:rPr lang="en-GB" sz="2800" dirty="0"/>
              <a:t>What fraction is represented by the        ?</a:t>
            </a:r>
          </a:p>
        </p:txBody>
      </p:sp>
      <p:sp>
        <p:nvSpPr>
          <p:cNvPr id="9" name="Rectangle 8">
            <a:extLst>
              <a:ext uri="{FF2B5EF4-FFF2-40B4-BE49-F238E27FC236}">
                <a16:creationId xmlns:a16="http://schemas.microsoft.com/office/drawing/2014/main" id="{D7E2DEA3-69C6-4F1C-B17F-1AE33367AB2D}"/>
              </a:ext>
            </a:extLst>
          </p:cNvPr>
          <p:cNvSpPr/>
          <p:nvPr/>
        </p:nvSpPr>
        <p:spPr>
          <a:xfrm>
            <a:off x="666314" y="4263997"/>
            <a:ext cx="7573292" cy="523220"/>
          </a:xfrm>
          <a:prstGeom prst="rect">
            <a:avLst/>
          </a:prstGeom>
        </p:spPr>
        <p:txBody>
          <a:bodyPr wrap="none">
            <a:spAutoFit/>
          </a:bodyPr>
          <a:lstStyle/>
          <a:p>
            <a:r>
              <a:rPr lang="en-GB" sz="2800" dirty="0"/>
              <a:t>Draw an arrow to where        is on the number line.</a:t>
            </a:r>
          </a:p>
        </p:txBody>
      </p:sp>
      <p:sp>
        <p:nvSpPr>
          <p:cNvPr id="10" name="Star: 5 Points 9">
            <a:extLst>
              <a:ext uri="{FF2B5EF4-FFF2-40B4-BE49-F238E27FC236}">
                <a16:creationId xmlns:a16="http://schemas.microsoft.com/office/drawing/2014/main" id="{45A2A3A2-C0E9-498A-A631-DE9527D0F3C9}"/>
              </a:ext>
            </a:extLst>
          </p:cNvPr>
          <p:cNvSpPr/>
          <p:nvPr/>
        </p:nvSpPr>
        <p:spPr>
          <a:xfrm>
            <a:off x="5248608" y="3384609"/>
            <a:ext cx="584775" cy="584775"/>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74C2ACE2-4C74-4209-B18B-39C224C2F8FA}"/>
              </a:ext>
            </a:extLst>
          </p:cNvPr>
          <p:cNvSpPr/>
          <p:nvPr/>
        </p:nvSpPr>
        <p:spPr>
          <a:xfrm>
            <a:off x="4127776" y="3571155"/>
            <a:ext cx="405108" cy="4051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FF3C5104-0705-4CB0-9666-0BC625D9F61B}"/>
              </a:ext>
            </a:extLst>
          </p:cNvPr>
          <p:cNvSpPr/>
          <p:nvPr/>
        </p:nvSpPr>
        <p:spPr>
          <a:xfrm>
            <a:off x="5917409" y="4885986"/>
            <a:ext cx="584775" cy="584775"/>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46236E85-5A97-4A47-91A4-059651B32D7C}"/>
              </a:ext>
            </a:extLst>
          </p:cNvPr>
          <p:cNvSpPr/>
          <p:nvPr/>
        </p:nvSpPr>
        <p:spPr>
          <a:xfrm>
            <a:off x="4277567" y="4178130"/>
            <a:ext cx="584775" cy="584775"/>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CF9F222-B9FE-4A63-BE95-022C7CD4B66D}"/>
              </a:ext>
            </a:extLst>
          </p:cNvPr>
          <p:cNvSpPr/>
          <p:nvPr/>
        </p:nvSpPr>
        <p:spPr>
          <a:xfrm>
            <a:off x="2685292" y="1223942"/>
            <a:ext cx="405108" cy="40510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63CA6C31-AD3E-4FB0-BB31-221A5FF0E9C9}"/>
              </a:ext>
            </a:extLst>
          </p:cNvPr>
          <p:cNvCxnSpPr/>
          <p:nvPr/>
        </p:nvCxnSpPr>
        <p:spPr>
          <a:xfrm flipH="1">
            <a:off x="2884967" y="1629050"/>
            <a:ext cx="2879" cy="3458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186D168-9240-43F8-9312-5D9423CE582F}"/>
              </a:ext>
            </a:extLst>
          </p:cNvPr>
          <p:cNvPicPr>
            <a:picLocks noChangeAspect="1"/>
          </p:cNvPicPr>
          <p:nvPr/>
        </p:nvPicPr>
        <p:blipFill>
          <a:blip r:embed="rId6"/>
          <a:stretch>
            <a:fillRect/>
          </a:stretch>
        </p:blipFill>
        <p:spPr>
          <a:xfrm>
            <a:off x="7432034" y="306386"/>
            <a:ext cx="747045" cy="747045"/>
          </a:xfrm>
          <a:prstGeom prst="rect">
            <a:avLst/>
          </a:prstGeom>
        </p:spPr>
      </p:pic>
      <p:sp>
        <p:nvSpPr>
          <p:cNvPr id="18" name="TextBox 17">
            <a:extLst>
              <a:ext uri="{FF2B5EF4-FFF2-40B4-BE49-F238E27FC236}">
                <a16:creationId xmlns:a16="http://schemas.microsoft.com/office/drawing/2014/main" id="{6E374CEF-5132-421B-B712-D849B3991EB1}"/>
              </a:ext>
            </a:extLst>
          </p:cNvPr>
          <p:cNvSpPr txBox="1"/>
          <p:nvPr/>
        </p:nvSpPr>
        <p:spPr>
          <a:xfrm>
            <a:off x="5734878" y="449075"/>
            <a:ext cx="2095136" cy="461665"/>
          </a:xfrm>
          <a:prstGeom prst="rect">
            <a:avLst/>
          </a:prstGeom>
          <a:noFill/>
        </p:spPr>
        <p:txBody>
          <a:bodyPr wrap="square" rtlCol="0">
            <a:spAutoFit/>
          </a:bodyPr>
          <a:lstStyle/>
          <a:p>
            <a:r>
              <a:rPr lang="en-GB" sz="2400" dirty="0">
                <a:latin typeface="Calibri" panose="020F0502020204030204" pitchFamily="34" charset="0"/>
                <a:cs typeface="Calibri" panose="020F0502020204030204" pitchFamily="34" charset="0"/>
              </a:rPr>
              <a:t>Have a think</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B9C6E98-417E-413D-B629-E3B39C315C11}"/>
                  </a:ext>
                </a:extLst>
              </p:cNvPr>
              <p:cNvSpPr txBox="1"/>
              <p:nvPr/>
            </p:nvSpPr>
            <p:spPr>
              <a:xfrm>
                <a:off x="2551569" y="561273"/>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accent1"/>
                            </a:solidFill>
                            <a:latin typeface="Cambria Math" panose="02040503050406030204" pitchFamily="18" charset="0"/>
                          </a:rPr>
                        </m:ctrlPr>
                      </m:fPr>
                      <m:num>
                        <m:r>
                          <m:rPr>
                            <m:nor/>
                          </m:rPr>
                          <a:rPr lang="en-GB" sz="2400" b="0" i="0" smtClean="0">
                            <a:solidFill>
                              <a:schemeClr val="accent1"/>
                            </a:solidFill>
                          </a:rPr>
                          <m:t>1</m:t>
                        </m:r>
                      </m:num>
                      <m:den>
                        <m:r>
                          <m:rPr>
                            <m:nor/>
                          </m:rPr>
                          <a:rPr lang="en-GB" sz="2400" b="0" i="0" smtClean="0">
                            <a:solidFill>
                              <a:schemeClr val="accent1"/>
                            </a:solidFill>
                          </a:rPr>
                          <m:t>4</m:t>
                        </m:r>
                      </m:den>
                    </m:f>
                  </m:oMath>
                </a14:m>
                <a:r>
                  <a:rPr kumimoji="0" lang="en-GB" sz="2400" b="0" i="0" u="none" strike="noStrike" kern="1200" cap="none" spc="0" normalizeH="0" baseline="0" noProof="0" dirty="0">
                    <a:ln>
                      <a:noFill/>
                    </a:ln>
                    <a:solidFill>
                      <a:schemeClr val="accent1"/>
                    </a:solidFill>
                    <a:effectLst/>
                    <a:uLnTx/>
                    <a:uFillTx/>
                  </a:rPr>
                  <a:t> </a:t>
                </a:r>
              </a:p>
            </p:txBody>
          </p:sp>
        </mc:Choice>
        <mc:Fallback xmlns="">
          <p:sp>
            <p:nvSpPr>
              <p:cNvPr id="19" name="TextBox 18">
                <a:extLst>
                  <a:ext uri="{FF2B5EF4-FFF2-40B4-BE49-F238E27FC236}">
                    <a16:creationId xmlns:a16="http://schemas.microsoft.com/office/drawing/2014/main" id="{DB9C6E98-417E-413D-B629-E3B39C315C11}"/>
                  </a:ext>
                </a:extLst>
              </p:cNvPr>
              <p:cNvSpPr txBox="1">
                <a:spLocks noRot="1" noChangeAspect="1" noMove="1" noResize="1" noEditPoints="1" noAdjustHandles="1" noChangeArrowheads="1" noChangeShapeType="1" noTextEdit="1"/>
              </p:cNvSpPr>
              <p:nvPr/>
            </p:nvSpPr>
            <p:spPr>
              <a:xfrm>
                <a:off x="2551569" y="561273"/>
                <a:ext cx="681851" cy="669286"/>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745F8B5F-4055-473A-B7D4-3C105DEF134E}"/>
                  </a:ext>
                </a:extLst>
              </p:cNvPr>
              <p:cNvSpPr txBox="1"/>
              <p:nvPr/>
            </p:nvSpPr>
            <p:spPr>
              <a:xfrm>
                <a:off x="4081127" y="1360285"/>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0" name="TextBox 19">
                <a:extLst>
                  <a:ext uri="{FF2B5EF4-FFF2-40B4-BE49-F238E27FC236}">
                    <a16:creationId xmlns:a16="http://schemas.microsoft.com/office/drawing/2014/main" id="{745F8B5F-4055-473A-B7D4-3C105DEF134E}"/>
                  </a:ext>
                </a:extLst>
              </p:cNvPr>
              <p:cNvSpPr txBox="1">
                <a:spLocks noRot="1" noChangeAspect="1" noMove="1" noResize="1" noEditPoints="1" noAdjustHandles="1" noChangeArrowheads="1" noChangeShapeType="1" noTextEdit="1"/>
              </p:cNvSpPr>
              <p:nvPr/>
            </p:nvSpPr>
            <p:spPr>
              <a:xfrm>
                <a:off x="4081127" y="1360285"/>
                <a:ext cx="681851" cy="670761"/>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DEEF0F7-36A0-4FE1-88F0-59A6FBEDFAB5}"/>
                  </a:ext>
                </a:extLst>
              </p:cNvPr>
              <p:cNvSpPr txBox="1"/>
              <p:nvPr/>
            </p:nvSpPr>
            <p:spPr>
              <a:xfrm>
                <a:off x="5599722" y="1360285"/>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1" name="TextBox 20">
                <a:extLst>
                  <a:ext uri="{FF2B5EF4-FFF2-40B4-BE49-F238E27FC236}">
                    <a16:creationId xmlns:a16="http://schemas.microsoft.com/office/drawing/2014/main" id="{0DEEF0F7-36A0-4FE1-88F0-59A6FBEDFAB5}"/>
                  </a:ext>
                </a:extLst>
              </p:cNvPr>
              <p:cNvSpPr txBox="1">
                <a:spLocks noRot="1" noChangeAspect="1" noMove="1" noResize="1" noEditPoints="1" noAdjustHandles="1" noChangeArrowheads="1" noChangeShapeType="1" noTextEdit="1"/>
              </p:cNvSpPr>
              <p:nvPr/>
            </p:nvSpPr>
            <p:spPr>
              <a:xfrm>
                <a:off x="5599722" y="1360285"/>
                <a:ext cx="681851" cy="670761"/>
              </a:xfrm>
              <a:prstGeom prst="rect">
                <a:avLst/>
              </a:prstGeom>
              <a:blipFill>
                <a:blip r:embed="rId9"/>
                <a:stretch>
                  <a:fillRect/>
                </a:stretch>
              </a:blipFill>
            </p:spPr>
            <p:txBody>
              <a:bodyPr/>
              <a:lstStyle/>
              <a:p>
                <a:r>
                  <a:rPr lang="en-GB">
                    <a:noFill/>
                  </a:rPr>
                  <a:t> </a:t>
                </a:r>
              </a:p>
            </p:txBody>
          </p:sp>
        </mc:Fallback>
      </mc:AlternateContent>
      <p:sp>
        <p:nvSpPr>
          <p:cNvPr id="22" name="Oval 21">
            <a:extLst>
              <a:ext uri="{FF2B5EF4-FFF2-40B4-BE49-F238E27FC236}">
                <a16:creationId xmlns:a16="http://schemas.microsoft.com/office/drawing/2014/main" id="{2CAD6592-9286-47BC-91F8-DBF5D69769C5}"/>
              </a:ext>
            </a:extLst>
          </p:cNvPr>
          <p:cNvSpPr/>
          <p:nvPr/>
        </p:nvSpPr>
        <p:spPr>
          <a:xfrm>
            <a:off x="739948" y="3718540"/>
            <a:ext cx="405108" cy="40510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3" name="Table 22">
            <a:extLst>
              <a:ext uri="{FF2B5EF4-FFF2-40B4-BE49-F238E27FC236}">
                <a16:creationId xmlns:a16="http://schemas.microsoft.com/office/drawing/2014/main" id="{62D55F40-8FD8-4C1D-B36F-3C7803448FB7}"/>
              </a:ext>
            </a:extLst>
          </p:cNvPr>
          <p:cNvGraphicFramePr>
            <a:graphicFrameLocks noGrp="1"/>
          </p:cNvGraphicFramePr>
          <p:nvPr>
            <p:extLst>
              <p:ext uri="{D42A27DB-BD31-4B8C-83A1-F6EECF244321}">
                <p14:modId xmlns:p14="http://schemas.microsoft.com/office/powerpoint/2010/main" val="3181808321"/>
              </p:ext>
            </p:extLst>
          </p:nvPr>
        </p:nvGraphicFramePr>
        <p:xfrm>
          <a:off x="1360161" y="2040975"/>
          <a:ext cx="6115052" cy="681812"/>
        </p:xfrm>
        <a:graphic>
          <a:graphicData uri="http://schemas.openxmlformats.org/drawingml/2006/table">
            <a:tbl>
              <a:tblPr firstRow="1" bandRow="1">
                <a:tableStyleId>{5C22544A-7EE6-4342-B048-85BDC9FD1C3A}</a:tableStyleId>
              </a:tblPr>
              <a:tblGrid>
                <a:gridCol w="509588">
                  <a:extLst>
                    <a:ext uri="{9D8B030D-6E8A-4147-A177-3AD203B41FA5}">
                      <a16:colId xmlns:a16="http://schemas.microsoft.com/office/drawing/2014/main" val="3813706657"/>
                    </a:ext>
                  </a:extLst>
                </a:gridCol>
                <a:gridCol w="509587">
                  <a:extLst>
                    <a:ext uri="{9D8B030D-6E8A-4147-A177-3AD203B41FA5}">
                      <a16:colId xmlns:a16="http://schemas.microsoft.com/office/drawing/2014/main" val="182782137"/>
                    </a:ext>
                  </a:extLst>
                </a:gridCol>
                <a:gridCol w="509588">
                  <a:extLst>
                    <a:ext uri="{9D8B030D-6E8A-4147-A177-3AD203B41FA5}">
                      <a16:colId xmlns:a16="http://schemas.microsoft.com/office/drawing/2014/main" val="2592432823"/>
                    </a:ext>
                  </a:extLst>
                </a:gridCol>
                <a:gridCol w="509588">
                  <a:extLst>
                    <a:ext uri="{9D8B030D-6E8A-4147-A177-3AD203B41FA5}">
                      <a16:colId xmlns:a16="http://schemas.microsoft.com/office/drawing/2014/main" val="1593787151"/>
                    </a:ext>
                  </a:extLst>
                </a:gridCol>
                <a:gridCol w="509587">
                  <a:extLst>
                    <a:ext uri="{9D8B030D-6E8A-4147-A177-3AD203B41FA5}">
                      <a16:colId xmlns:a16="http://schemas.microsoft.com/office/drawing/2014/main" val="1686461107"/>
                    </a:ext>
                  </a:extLst>
                </a:gridCol>
                <a:gridCol w="509588">
                  <a:extLst>
                    <a:ext uri="{9D8B030D-6E8A-4147-A177-3AD203B41FA5}">
                      <a16:colId xmlns:a16="http://schemas.microsoft.com/office/drawing/2014/main" val="2161561036"/>
                    </a:ext>
                  </a:extLst>
                </a:gridCol>
                <a:gridCol w="509588">
                  <a:extLst>
                    <a:ext uri="{9D8B030D-6E8A-4147-A177-3AD203B41FA5}">
                      <a16:colId xmlns:a16="http://schemas.microsoft.com/office/drawing/2014/main" val="1778618640"/>
                    </a:ext>
                  </a:extLst>
                </a:gridCol>
                <a:gridCol w="509587">
                  <a:extLst>
                    <a:ext uri="{9D8B030D-6E8A-4147-A177-3AD203B41FA5}">
                      <a16:colId xmlns:a16="http://schemas.microsoft.com/office/drawing/2014/main" val="2525871250"/>
                    </a:ext>
                  </a:extLst>
                </a:gridCol>
                <a:gridCol w="509588">
                  <a:extLst>
                    <a:ext uri="{9D8B030D-6E8A-4147-A177-3AD203B41FA5}">
                      <a16:colId xmlns:a16="http://schemas.microsoft.com/office/drawing/2014/main" val="2148482081"/>
                    </a:ext>
                  </a:extLst>
                </a:gridCol>
                <a:gridCol w="509588">
                  <a:extLst>
                    <a:ext uri="{9D8B030D-6E8A-4147-A177-3AD203B41FA5}">
                      <a16:colId xmlns:a16="http://schemas.microsoft.com/office/drawing/2014/main" val="3440907974"/>
                    </a:ext>
                  </a:extLst>
                </a:gridCol>
                <a:gridCol w="509587">
                  <a:extLst>
                    <a:ext uri="{9D8B030D-6E8A-4147-A177-3AD203B41FA5}">
                      <a16:colId xmlns:a16="http://schemas.microsoft.com/office/drawing/2014/main" val="3703931805"/>
                    </a:ext>
                  </a:extLst>
                </a:gridCol>
                <a:gridCol w="509588">
                  <a:extLst>
                    <a:ext uri="{9D8B030D-6E8A-4147-A177-3AD203B41FA5}">
                      <a16:colId xmlns:a16="http://schemas.microsoft.com/office/drawing/2014/main" val="820454976"/>
                    </a:ext>
                  </a:extLst>
                </a:gridCol>
              </a:tblGrid>
              <a:tr h="340906">
                <a:tc gridSpan="3">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gridSpan="3">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gridSpan="3">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gridSpan="3">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F0E6CFD-2943-4BDD-AEF5-C9CF0BC5CD74}"/>
                  </a:ext>
                </a:extLst>
              </p:cNvPr>
              <p:cNvSpPr txBox="1"/>
              <p:nvPr/>
            </p:nvSpPr>
            <p:spPr>
              <a:xfrm>
                <a:off x="3564658" y="2722787"/>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accent1"/>
                            </a:solidFill>
                            <a:latin typeface="Cambria Math" panose="02040503050406030204" pitchFamily="18" charset="0"/>
                          </a:rPr>
                        </m:ctrlPr>
                      </m:fPr>
                      <m:num>
                        <m:r>
                          <m:rPr>
                            <m:nor/>
                          </m:rPr>
                          <a:rPr lang="en-GB" sz="2400" b="0" i="0" smtClean="0">
                            <a:solidFill>
                              <a:schemeClr val="accent1"/>
                            </a:solidFill>
                          </a:rPr>
                          <m:t>5</m:t>
                        </m:r>
                      </m:num>
                      <m:den>
                        <m:r>
                          <m:rPr>
                            <m:nor/>
                          </m:rPr>
                          <a:rPr lang="en-GB" sz="2400" b="0" i="0" smtClean="0">
                            <a:solidFill>
                              <a:schemeClr val="accent1"/>
                            </a:solidFill>
                          </a:rPr>
                          <m:t>12</m:t>
                        </m:r>
                      </m:den>
                    </m:f>
                  </m:oMath>
                </a14:m>
                <a:r>
                  <a:rPr kumimoji="0" lang="en-GB" sz="2400" b="0" i="0" u="none" strike="noStrike" kern="1200" cap="none" spc="0" normalizeH="0" baseline="0" noProof="0" dirty="0">
                    <a:ln>
                      <a:noFill/>
                    </a:ln>
                    <a:solidFill>
                      <a:schemeClr val="accent1"/>
                    </a:solidFill>
                    <a:effectLst/>
                    <a:uLnTx/>
                    <a:uFillTx/>
                  </a:rPr>
                  <a:t> </a:t>
                </a:r>
              </a:p>
            </p:txBody>
          </p:sp>
        </mc:Choice>
        <mc:Fallback xmlns="">
          <p:sp>
            <p:nvSpPr>
              <p:cNvPr id="24" name="TextBox 23">
                <a:extLst>
                  <a:ext uri="{FF2B5EF4-FFF2-40B4-BE49-F238E27FC236}">
                    <a16:creationId xmlns:a16="http://schemas.microsoft.com/office/drawing/2014/main" id="{5F0E6CFD-2943-4BDD-AEF5-C9CF0BC5CD74}"/>
                  </a:ext>
                </a:extLst>
              </p:cNvPr>
              <p:cNvSpPr txBox="1">
                <a:spLocks noRot="1" noChangeAspect="1" noMove="1" noResize="1" noEditPoints="1" noAdjustHandles="1" noChangeArrowheads="1" noChangeShapeType="1" noTextEdit="1"/>
              </p:cNvSpPr>
              <p:nvPr/>
            </p:nvSpPr>
            <p:spPr>
              <a:xfrm>
                <a:off x="3564658" y="2722787"/>
                <a:ext cx="681851" cy="670761"/>
              </a:xfrm>
              <a:prstGeom prst="rect">
                <a:avLst/>
              </a:prstGeom>
              <a:blipFill>
                <a:blip r:embed="rId10"/>
                <a:stretch>
                  <a:fillRect/>
                </a:stretch>
              </a:blipFill>
            </p:spPr>
            <p:txBody>
              <a:bodyPr/>
              <a:lstStyle/>
              <a:p>
                <a:r>
                  <a:rPr lang="en-GB">
                    <a:noFill/>
                  </a:rPr>
                  <a:t> </a:t>
                </a:r>
              </a:p>
            </p:txBody>
          </p:sp>
        </mc:Fallback>
      </mc:AlternateContent>
      <p:cxnSp>
        <p:nvCxnSpPr>
          <p:cNvPr id="26" name="Straight Arrow Connector 25">
            <a:extLst>
              <a:ext uri="{FF2B5EF4-FFF2-40B4-BE49-F238E27FC236}">
                <a16:creationId xmlns:a16="http://schemas.microsoft.com/office/drawing/2014/main" id="{CC00E437-9805-4A77-983A-ABB7EEF317BE}"/>
              </a:ext>
            </a:extLst>
          </p:cNvPr>
          <p:cNvCxnSpPr/>
          <p:nvPr/>
        </p:nvCxnSpPr>
        <p:spPr>
          <a:xfrm>
            <a:off x="2892494" y="2225743"/>
            <a:ext cx="1013089"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1DB95E7-9BCD-4100-9684-94A4E6DFF394}"/>
              </a:ext>
            </a:extLst>
          </p:cNvPr>
          <p:cNvCxnSpPr/>
          <p:nvPr/>
        </p:nvCxnSpPr>
        <p:spPr>
          <a:xfrm>
            <a:off x="3890041" y="2225743"/>
            <a:ext cx="1013089"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EAFA5A3-BCF8-44ED-A45F-A607D25D667E}"/>
              </a:ext>
            </a:extLst>
          </p:cNvPr>
          <p:cNvCxnSpPr/>
          <p:nvPr/>
        </p:nvCxnSpPr>
        <p:spPr>
          <a:xfrm>
            <a:off x="1516912" y="3969384"/>
            <a:ext cx="103465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Star: 5 Points 29">
            <a:extLst>
              <a:ext uri="{FF2B5EF4-FFF2-40B4-BE49-F238E27FC236}">
                <a16:creationId xmlns:a16="http://schemas.microsoft.com/office/drawing/2014/main" id="{D10DBE4F-661C-4539-BA4A-CEE9AE8A850F}"/>
              </a:ext>
            </a:extLst>
          </p:cNvPr>
          <p:cNvSpPr/>
          <p:nvPr/>
        </p:nvSpPr>
        <p:spPr>
          <a:xfrm>
            <a:off x="4620442" y="1081360"/>
            <a:ext cx="584775" cy="584775"/>
          </a:xfrm>
          <a:prstGeom prst="star5">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1" name="Straight Arrow Connector 30">
            <a:extLst>
              <a:ext uri="{FF2B5EF4-FFF2-40B4-BE49-F238E27FC236}">
                <a16:creationId xmlns:a16="http://schemas.microsoft.com/office/drawing/2014/main" id="{E3A5A8B9-D853-4B68-A084-C0F1C3C1BDDF}"/>
              </a:ext>
            </a:extLst>
          </p:cNvPr>
          <p:cNvCxnSpPr>
            <a:cxnSpLocks/>
          </p:cNvCxnSpPr>
          <p:nvPr/>
        </p:nvCxnSpPr>
        <p:spPr>
          <a:xfrm flipH="1">
            <a:off x="4917306" y="1629050"/>
            <a:ext cx="2880" cy="737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151E379-8516-4C45-BD2D-437E4654FA97}"/>
                  </a:ext>
                </a:extLst>
              </p:cNvPr>
              <p:cNvSpPr txBox="1"/>
              <p:nvPr/>
            </p:nvSpPr>
            <p:spPr>
              <a:xfrm>
                <a:off x="4579260" y="2705698"/>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accent1"/>
                            </a:solidFill>
                            <a:latin typeface="Cambria Math" panose="02040503050406030204" pitchFamily="18" charset="0"/>
                          </a:rPr>
                        </m:ctrlPr>
                      </m:fPr>
                      <m:num>
                        <m:r>
                          <m:rPr>
                            <m:nor/>
                          </m:rPr>
                          <a:rPr lang="en-GB" sz="2400" b="0" i="0" smtClean="0">
                            <a:solidFill>
                              <a:schemeClr val="accent1"/>
                            </a:solidFill>
                          </a:rPr>
                          <m:t>7</m:t>
                        </m:r>
                      </m:num>
                      <m:den>
                        <m:r>
                          <m:rPr>
                            <m:nor/>
                          </m:rPr>
                          <a:rPr lang="en-GB" sz="2400" b="0" i="0" smtClean="0">
                            <a:solidFill>
                              <a:schemeClr val="accent1"/>
                            </a:solidFill>
                          </a:rPr>
                          <m:t>12</m:t>
                        </m:r>
                      </m:den>
                    </m:f>
                  </m:oMath>
                </a14:m>
                <a:r>
                  <a:rPr kumimoji="0" lang="en-GB" sz="2400" b="0" i="0" u="none" strike="noStrike" kern="1200" cap="none" spc="0" normalizeH="0" baseline="0" noProof="0" dirty="0">
                    <a:ln>
                      <a:noFill/>
                    </a:ln>
                    <a:solidFill>
                      <a:schemeClr val="accent1"/>
                    </a:solidFill>
                    <a:effectLst/>
                    <a:uLnTx/>
                    <a:uFillTx/>
                  </a:rPr>
                  <a:t> </a:t>
                </a:r>
              </a:p>
            </p:txBody>
          </p:sp>
        </mc:Choice>
        <mc:Fallback xmlns="">
          <p:sp>
            <p:nvSpPr>
              <p:cNvPr id="33" name="TextBox 32">
                <a:extLst>
                  <a:ext uri="{FF2B5EF4-FFF2-40B4-BE49-F238E27FC236}">
                    <a16:creationId xmlns:a16="http://schemas.microsoft.com/office/drawing/2014/main" id="{B151E379-8516-4C45-BD2D-437E4654FA97}"/>
                  </a:ext>
                </a:extLst>
              </p:cNvPr>
              <p:cNvSpPr txBox="1">
                <a:spLocks noRot="1" noChangeAspect="1" noMove="1" noResize="1" noEditPoints="1" noAdjustHandles="1" noChangeArrowheads="1" noChangeShapeType="1" noTextEdit="1"/>
              </p:cNvSpPr>
              <p:nvPr/>
            </p:nvSpPr>
            <p:spPr>
              <a:xfrm>
                <a:off x="4579260" y="2705698"/>
                <a:ext cx="681851" cy="67076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88B43A4-2613-4A30-8589-42807D4B3D69}"/>
                  </a:ext>
                </a:extLst>
              </p:cNvPr>
              <p:cNvSpPr txBox="1"/>
              <p:nvPr/>
            </p:nvSpPr>
            <p:spPr>
              <a:xfrm>
                <a:off x="6782446" y="4881562"/>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accent1"/>
                            </a:solidFill>
                            <a:latin typeface="Cambria Math" panose="02040503050406030204" pitchFamily="18" charset="0"/>
                          </a:rPr>
                        </m:ctrlPr>
                      </m:fPr>
                      <m:num>
                        <m:r>
                          <m:rPr>
                            <m:nor/>
                          </m:rPr>
                          <a:rPr lang="en-GB" sz="2400" b="0" i="0" smtClean="0">
                            <a:solidFill>
                              <a:schemeClr val="accent1"/>
                            </a:solidFill>
                          </a:rPr>
                          <m:t>7</m:t>
                        </m:r>
                      </m:num>
                      <m:den>
                        <m:r>
                          <m:rPr>
                            <m:nor/>
                          </m:rPr>
                          <a:rPr lang="en-GB" sz="2400" b="0" i="0" smtClean="0">
                            <a:solidFill>
                              <a:schemeClr val="accent1"/>
                            </a:solidFill>
                          </a:rPr>
                          <m:t>12</m:t>
                        </m:r>
                      </m:den>
                    </m:f>
                  </m:oMath>
                </a14:m>
                <a:r>
                  <a:rPr kumimoji="0" lang="en-GB" sz="2400" b="0" i="0" u="none" strike="noStrike" kern="1200" cap="none" spc="0" normalizeH="0" baseline="0" noProof="0" dirty="0">
                    <a:ln>
                      <a:noFill/>
                    </a:ln>
                    <a:solidFill>
                      <a:schemeClr val="accent1"/>
                    </a:solidFill>
                    <a:effectLst/>
                    <a:uLnTx/>
                    <a:uFillTx/>
                  </a:rPr>
                  <a:t> </a:t>
                </a:r>
              </a:p>
            </p:txBody>
          </p:sp>
        </mc:Choice>
        <mc:Fallback xmlns="">
          <p:sp>
            <p:nvSpPr>
              <p:cNvPr id="34" name="TextBox 33">
                <a:extLst>
                  <a:ext uri="{FF2B5EF4-FFF2-40B4-BE49-F238E27FC236}">
                    <a16:creationId xmlns:a16="http://schemas.microsoft.com/office/drawing/2014/main" id="{488B43A4-2613-4A30-8589-42807D4B3D69}"/>
                  </a:ext>
                </a:extLst>
              </p:cNvPr>
              <p:cNvSpPr txBox="1">
                <a:spLocks noRot="1" noChangeAspect="1" noMove="1" noResize="1" noEditPoints="1" noAdjustHandles="1" noChangeArrowheads="1" noChangeShapeType="1" noTextEdit="1"/>
              </p:cNvSpPr>
              <p:nvPr/>
            </p:nvSpPr>
            <p:spPr>
              <a:xfrm>
                <a:off x="6782446" y="4881562"/>
                <a:ext cx="681851" cy="670761"/>
              </a:xfrm>
              <a:prstGeom prst="rect">
                <a:avLst/>
              </a:prstGeom>
              <a:blipFill>
                <a:blip r:embed="rId12"/>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6886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up)">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left)">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1" grpId="0" animBg="1"/>
      <p:bldP spid="12" grpId="0" animBg="1"/>
      <p:bldP spid="13" grpId="0" animBg="1"/>
      <p:bldP spid="18" grpId="0"/>
      <p:bldP spid="18" grpId="1"/>
      <p:bldP spid="19" grpId="0"/>
      <p:bldP spid="20" grpId="0"/>
      <p:bldP spid="21" grpId="0"/>
      <p:bldP spid="22" grpId="0" animBg="1"/>
      <p:bldP spid="22" grpId="1" animBg="1"/>
      <p:bldP spid="24" grpId="0"/>
      <p:bldP spid="30" grpId="0" animBg="1"/>
      <p:bldP spid="33"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8081" y="1989208"/>
            <a:ext cx="7346263" cy="3005873"/>
          </a:xfrm>
          <a:solidFill>
            <a:srgbClr val="7030A0"/>
          </a:solidFill>
        </p:spPr>
        <p:txBody>
          <a:bodyPr/>
          <a:lstStyle/>
          <a:p>
            <a:r>
              <a:rPr lang="en-GB" dirty="0">
                <a:cs typeface="Calibri" panose="020F0502020204030204" pitchFamily="34" charset="0"/>
              </a:rPr>
              <a:t>Complete questions 3 and 4. Work with your partner to discuss equivalent fractions.</a:t>
            </a:r>
            <a:br>
              <a:rPr lang="en-GB" dirty="0">
                <a:cs typeface="Calibri" panose="020F0502020204030204" pitchFamily="34" charset="0"/>
              </a:rPr>
            </a:br>
            <a:r>
              <a:rPr lang="en-GB" dirty="0">
                <a:cs typeface="Calibri" panose="020F0502020204030204" pitchFamily="34" charset="0"/>
              </a:rPr>
              <a:t>There is a </a:t>
            </a:r>
            <a:r>
              <a:rPr lang="en-GB">
                <a:cs typeface="Calibri" panose="020F0502020204030204" pitchFamily="34" charset="0"/>
              </a:rPr>
              <a:t>challenge question.</a:t>
            </a:r>
            <a:endParaRPr lang="en-GB" dirty="0">
              <a:cs typeface="Calibri" panose="020F0502020204030204" pitchFamily="34" charset="0"/>
            </a:endParaRPr>
          </a:p>
        </p:txBody>
      </p:sp>
    </p:spTree>
    <p:extLst>
      <p:ext uri="{BB962C8B-B14F-4D97-AF65-F5344CB8AC3E}">
        <p14:creationId xmlns:p14="http://schemas.microsoft.com/office/powerpoint/2010/main" val="152348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8E190B-1466-48A1-9D5F-16FCDB4AE475}"/>
              </a:ext>
            </a:extLst>
          </p:cNvPr>
          <p:cNvSpPr txBox="1"/>
          <p:nvPr/>
        </p:nvSpPr>
        <p:spPr>
          <a:xfrm>
            <a:off x="886264" y="937067"/>
            <a:ext cx="6808763" cy="5632311"/>
          </a:xfrm>
          <a:prstGeom prst="rect">
            <a:avLst/>
          </a:prstGeom>
          <a:noFill/>
        </p:spPr>
        <p:txBody>
          <a:bodyPr wrap="square" rtlCol="0">
            <a:spAutoFit/>
          </a:bodyPr>
          <a:lstStyle/>
          <a:p>
            <a:r>
              <a:rPr lang="en-GB" sz="3600" dirty="0">
                <a:latin typeface="Comic Sans MS" panose="030F0702030302020204" pitchFamily="66" charset="0"/>
              </a:rPr>
              <a:t>You are going to spend 10 minutes with your partner using the Cuisenaire rods to investigate and record equivalent fractions.</a:t>
            </a:r>
          </a:p>
          <a:p>
            <a:endParaRPr lang="en-GB" sz="3600" dirty="0">
              <a:latin typeface="Comic Sans MS" panose="030F0702030302020204" pitchFamily="66" charset="0"/>
            </a:endParaRPr>
          </a:p>
          <a:p>
            <a:r>
              <a:rPr lang="en-GB" sz="3600" dirty="0">
                <a:latin typeface="Comic Sans MS" panose="030F0702030302020204" pitchFamily="66" charset="0"/>
              </a:rPr>
              <a:t>How many red rods are</a:t>
            </a:r>
          </a:p>
          <a:p>
            <a:r>
              <a:rPr lang="en-GB" sz="3600" dirty="0">
                <a:latin typeface="Comic Sans MS" panose="030F0702030302020204" pitchFamily="66" charset="0"/>
              </a:rPr>
              <a:t>the same as a purple rod?</a:t>
            </a:r>
          </a:p>
          <a:p>
            <a:r>
              <a:rPr lang="en-GB" sz="3600" dirty="0">
                <a:latin typeface="Comic Sans MS" panose="030F0702030302020204" pitchFamily="66" charset="0"/>
              </a:rPr>
              <a:t>This is an equivalent.</a:t>
            </a:r>
          </a:p>
          <a:p>
            <a:r>
              <a:rPr lang="en-GB" sz="3600" dirty="0">
                <a:latin typeface="Comic Sans MS" panose="030F0702030302020204" pitchFamily="66" charset="0"/>
              </a:rPr>
              <a:t>Model this.</a:t>
            </a:r>
          </a:p>
        </p:txBody>
      </p:sp>
      <p:pic>
        <p:nvPicPr>
          <p:cNvPr id="4" name="Picture 3">
            <a:extLst>
              <a:ext uri="{FF2B5EF4-FFF2-40B4-BE49-F238E27FC236}">
                <a16:creationId xmlns:a16="http://schemas.microsoft.com/office/drawing/2014/main" id="{FF02A4A0-1226-4E77-A394-41CDD71D131F}"/>
              </a:ext>
            </a:extLst>
          </p:cNvPr>
          <p:cNvPicPr>
            <a:picLocks noChangeAspect="1"/>
          </p:cNvPicPr>
          <p:nvPr/>
        </p:nvPicPr>
        <p:blipFill>
          <a:blip r:embed="rId2"/>
          <a:stretch>
            <a:fillRect/>
          </a:stretch>
        </p:blipFill>
        <p:spPr>
          <a:xfrm>
            <a:off x="7005710" y="3766818"/>
            <a:ext cx="1819275" cy="2857500"/>
          </a:xfrm>
          <a:prstGeom prst="rect">
            <a:avLst/>
          </a:prstGeom>
        </p:spPr>
      </p:pic>
    </p:spTree>
    <p:extLst>
      <p:ext uri="{BB962C8B-B14F-4D97-AF65-F5344CB8AC3E}">
        <p14:creationId xmlns:p14="http://schemas.microsoft.com/office/powerpoint/2010/main" val="177064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278C13B-BDAA-4313-8DC2-EEE5C4B90A82}"/>
                  </a:ext>
                </a:extLst>
              </p:cNvPr>
              <p:cNvSpPr txBox="1"/>
              <p:nvPr/>
            </p:nvSpPr>
            <p:spPr>
              <a:xfrm>
                <a:off x="695550" y="459471"/>
                <a:ext cx="7497474" cy="5089535"/>
              </a:xfrm>
              <a:prstGeom prst="rect">
                <a:avLst/>
              </a:prstGeom>
              <a:noFill/>
            </p:spPr>
            <p:txBody>
              <a:bodyPr wrap="square" rtlCol="0">
                <a:spAutoFit/>
              </a:bodyPr>
              <a:lstStyle/>
              <a:p>
                <a:pPr marL="514350" indent="-514350">
                  <a:buAutoNum type="arabicParenR"/>
                </a:pPr>
                <a:r>
                  <a:rPr lang="en-GB" sz="2800" dirty="0">
                    <a:latin typeface="Calibri" panose="020F0502020204030204" pitchFamily="34" charset="0"/>
                    <a:cs typeface="Calibri" panose="020F0502020204030204" pitchFamily="34" charset="0"/>
                  </a:rPr>
                  <a:t>What fraction of the shape is shaded?</a:t>
                </a: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r>
                  <a:rPr lang="en-GB" sz="2800" dirty="0">
                    <a:latin typeface="Calibri" panose="020F0502020204030204" pitchFamily="34" charset="0"/>
                    <a:cs typeface="Calibri" panose="020F0502020204030204" pitchFamily="34" charset="0"/>
                  </a:rPr>
                  <a:t> 	3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5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15</a:t>
                </a:r>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15</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5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a:t>
                </a:r>
              </a:p>
              <a:p>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5</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15		15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5</a:t>
                </a:r>
              </a:p>
              <a:p>
                <a:r>
                  <a:rPr lang="en-GB" sz="2800" dirty="0">
                    <a:latin typeface="Calibri" panose="020F0502020204030204" pitchFamily="34" charset="0"/>
                    <a:cs typeface="Calibri" panose="020F0502020204030204" pitchFamily="34" charset="0"/>
                  </a:rPr>
                  <a:t>		15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5</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5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15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3</a:t>
                </a:r>
              </a:p>
              <a:p>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15</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5		3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15</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5</a:t>
                </a: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3) 	How many </a:t>
                </a:r>
                <a14:m>
                  <m:oMath xmlns:m="http://schemas.openxmlformats.org/officeDocument/2006/math">
                    <m:f>
                      <m:fPr>
                        <m:ctrlPr>
                          <a:rPr lang="en-GB" sz="2800" b="0" i="1" smtClean="0">
                            <a:latin typeface="Cambria Math" panose="02040503050406030204" pitchFamily="18" charset="0"/>
                            <a:cs typeface="Calibri" panose="020F0502020204030204" pitchFamily="34" charset="0"/>
                          </a:rPr>
                        </m:ctrlPr>
                      </m:fPr>
                      <m:num>
                        <m:r>
                          <m:rPr>
                            <m:nor/>
                          </m:rPr>
                          <a:rPr lang="en-GB" sz="2800" b="0" i="0" smtClean="0">
                            <a:cs typeface="Calibri" panose="020F0502020204030204" pitchFamily="34" charset="0"/>
                          </a:rPr>
                          <m:t>1</m:t>
                        </m:r>
                      </m:num>
                      <m:den>
                        <m:r>
                          <m:rPr>
                            <m:nor/>
                          </m:rPr>
                          <a:rPr lang="en-GB" sz="2800" b="0" i="0" smtClean="0">
                            <a:cs typeface="Calibri" panose="020F0502020204030204" pitchFamily="34" charset="0"/>
                          </a:rPr>
                          <m:t>16</m:t>
                        </m:r>
                      </m:den>
                    </m:f>
                  </m:oMath>
                </a14:m>
                <a:r>
                  <a:rPr lang="en-GB" sz="2800" dirty="0">
                    <a:cs typeface="Calibri" panose="020F0502020204030204" pitchFamily="34" charset="0"/>
                  </a:rPr>
                  <a:t> </a:t>
                </a:r>
                <a:r>
                  <a:rPr lang="en-GB" sz="2800" dirty="0">
                    <a:latin typeface="Calibri" panose="020F0502020204030204" pitchFamily="34" charset="0"/>
                    <a:cs typeface="Calibri" panose="020F0502020204030204" pitchFamily="34" charset="0"/>
                  </a:rPr>
                  <a:t>are there in one?</a:t>
                </a:r>
                <a:endParaRPr lang="en-GB" sz="2800" dirty="0">
                  <a:solidFill>
                    <a:schemeClr val="accent5">
                      <a:lumMod val="75000"/>
                    </a:schemeClr>
                  </a:solidFill>
                  <a:latin typeface="Calibri" panose="020F0502020204030204" pitchFamily="34" charset="0"/>
                  <a:cs typeface="Calibri" panose="020F0502020204030204" pitchFamily="34" charset="0"/>
                </a:endParaRPr>
              </a:p>
            </p:txBody>
          </p:sp>
        </mc:Choice>
        <mc:Fallback xmlns="">
          <p:sp>
            <p:nvSpPr>
              <p:cNvPr id="28" name="TextBox 27">
                <a:extLst>
                  <a:ext uri="{FF2B5EF4-FFF2-40B4-BE49-F238E27FC236}">
                    <a16:creationId xmlns:a16="http://schemas.microsoft.com/office/drawing/2014/main" id="{1278C13B-BDAA-4313-8DC2-EEE5C4B90A82}"/>
                  </a:ext>
                </a:extLst>
              </p:cNvPr>
              <p:cNvSpPr txBox="1">
                <a:spLocks noRot="1" noChangeAspect="1" noMove="1" noResize="1" noEditPoints="1" noAdjustHandles="1" noChangeArrowheads="1" noChangeShapeType="1" noTextEdit="1"/>
              </p:cNvSpPr>
              <p:nvPr/>
            </p:nvSpPr>
            <p:spPr>
              <a:xfrm>
                <a:off x="695550" y="459471"/>
                <a:ext cx="7497474" cy="5089535"/>
              </a:xfrm>
              <a:prstGeom prst="rect">
                <a:avLst/>
              </a:prstGeom>
              <a:blipFill>
                <a:blip r:embed="rId5"/>
                <a:stretch>
                  <a:fillRect l="-1707" t="-1198" b="-479"/>
                </a:stretch>
              </a:blipFill>
            </p:spPr>
            <p:txBody>
              <a:bodyPr/>
              <a:lstStyle/>
              <a:p>
                <a:r>
                  <a:rPr lang="en-GB">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2217430907"/>
              </p:ext>
            </p:extLst>
          </p:nvPr>
        </p:nvGraphicFramePr>
        <p:xfrm>
          <a:off x="1289350" y="1194826"/>
          <a:ext cx="6096000" cy="540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418137196"/>
                    </a:ext>
                  </a:extLst>
                </a:gridCol>
                <a:gridCol w="609600">
                  <a:extLst>
                    <a:ext uri="{9D8B030D-6E8A-4147-A177-3AD203B41FA5}">
                      <a16:colId xmlns:a16="http://schemas.microsoft.com/office/drawing/2014/main" val="2002154195"/>
                    </a:ext>
                  </a:extLst>
                </a:gridCol>
                <a:gridCol w="609600">
                  <a:extLst>
                    <a:ext uri="{9D8B030D-6E8A-4147-A177-3AD203B41FA5}">
                      <a16:colId xmlns:a16="http://schemas.microsoft.com/office/drawing/2014/main" val="1881268777"/>
                    </a:ext>
                  </a:extLst>
                </a:gridCol>
                <a:gridCol w="609600">
                  <a:extLst>
                    <a:ext uri="{9D8B030D-6E8A-4147-A177-3AD203B41FA5}">
                      <a16:colId xmlns:a16="http://schemas.microsoft.com/office/drawing/2014/main" val="1990213908"/>
                    </a:ext>
                  </a:extLst>
                </a:gridCol>
                <a:gridCol w="609600">
                  <a:extLst>
                    <a:ext uri="{9D8B030D-6E8A-4147-A177-3AD203B41FA5}">
                      <a16:colId xmlns:a16="http://schemas.microsoft.com/office/drawing/2014/main" val="1238520831"/>
                    </a:ext>
                  </a:extLst>
                </a:gridCol>
                <a:gridCol w="609600">
                  <a:extLst>
                    <a:ext uri="{9D8B030D-6E8A-4147-A177-3AD203B41FA5}">
                      <a16:colId xmlns:a16="http://schemas.microsoft.com/office/drawing/2014/main" val="2267403278"/>
                    </a:ext>
                  </a:extLst>
                </a:gridCol>
                <a:gridCol w="609600">
                  <a:extLst>
                    <a:ext uri="{9D8B030D-6E8A-4147-A177-3AD203B41FA5}">
                      <a16:colId xmlns:a16="http://schemas.microsoft.com/office/drawing/2014/main" val="4177529385"/>
                    </a:ext>
                  </a:extLst>
                </a:gridCol>
                <a:gridCol w="609600">
                  <a:extLst>
                    <a:ext uri="{9D8B030D-6E8A-4147-A177-3AD203B41FA5}">
                      <a16:colId xmlns:a16="http://schemas.microsoft.com/office/drawing/2014/main" val="3373415078"/>
                    </a:ext>
                  </a:extLst>
                </a:gridCol>
                <a:gridCol w="609600">
                  <a:extLst>
                    <a:ext uri="{9D8B030D-6E8A-4147-A177-3AD203B41FA5}">
                      <a16:colId xmlns:a16="http://schemas.microsoft.com/office/drawing/2014/main" val="563764135"/>
                    </a:ext>
                  </a:extLst>
                </a:gridCol>
                <a:gridCol w="609600">
                  <a:extLst>
                    <a:ext uri="{9D8B030D-6E8A-4147-A177-3AD203B41FA5}">
                      <a16:colId xmlns:a16="http://schemas.microsoft.com/office/drawing/2014/main" val="2102071374"/>
                    </a:ext>
                  </a:extLst>
                </a:gridCol>
              </a:tblGrid>
              <a:tr h="54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2063720"/>
                  </a:ext>
                </a:extLst>
              </a:tr>
            </a:tbl>
          </a:graphicData>
        </a:graphic>
      </p:graphicFrame>
      <p:sp>
        <p:nvSpPr>
          <p:cNvPr id="4" name="Rounded Rectangle 3"/>
          <p:cNvSpPr/>
          <p:nvPr/>
        </p:nvSpPr>
        <p:spPr>
          <a:xfrm>
            <a:off x="2872053" y="2689918"/>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514170" y="3070440"/>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2413772" y="3514065"/>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712170" y="3957416"/>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945819" y="2674440"/>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5364614" y="3085516"/>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5357812" y="3530642"/>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4584406" y="3926642"/>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07623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EE22EFA-8CD7-4ADC-BF08-A5B92A9F7136}"/>
                  </a:ext>
                </a:extLst>
              </p:cNvPr>
              <p:cNvSpPr txBox="1"/>
              <p:nvPr/>
            </p:nvSpPr>
            <p:spPr>
              <a:xfrm>
                <a:off x="695550" y="459471"/>
                <a:ext cx="7497474" cy="5089535"/>
              </a:xfrm>
              <a:prstGeom prst="rect">
                <a:avLst/>
              </a:prstGeom>
              <a:noFill/>
            </p:spPr>
            <p:txBody>
              <a:bodyPr wrap="square" rtlCol="0">
                <a:spAutoFit/>
              </a:bodyPr>
              <a:lstStyle/>
              <a:p>
                <a:pPr marL="514350" indent="-514350">
                  <a:buAutoNum type="arabicParenR"/>
                </a:pPr>
                <a:r>
                  <a:rPr lang="en-GB" sz="2800" dirty="0">
                    <a:latin typeface="Calibri" panose="020F0502020204030204" pitchFamily="34" charset="0"/>
                    <a:cs typeface="Calibri" panose="020F0502020204030204" pitchFamily="34" charset="0"/>
                  </a:rPr>
                  <a:t>What fraction of the shape is shaded?</a:t>
                </a: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endParaRPr lang="en-GB" sz="2800" dirty="0">
                  <a:latin typeface="Calibri" panose="020F0502020204030204" pitchFamily="34" charset="0"/>
                  <a:cs typeface="Calibri" panose="020F0502020204030204" pitchFamily="34" charset="0"/>
                </a:endParaRPr>
              </a:p>
              <a:p>
                <a:pPr marL="514350" indent="-514350">
                  <a:buAutoNum type="arabicParenR"/>
                </a:pPr>
                <a:r>
                  <a:rPr lang="en-GB" sz="2800" dirty="0">
                    <a:latin typeface="Calibri" panose="020F0502020204030204" pitchFamily="34" charset="0"/>
                    <a:cs typeface="Calibri" panose="020F0502020204030204" pitchFamily="34" charset="0"/>
                  </a:rPr>
                  <a:t> 	3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5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15</a:t>
                </a:r>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15</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5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a:t>
                </a:r>
              </a:p>
              <a:p>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5</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15		15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5</a:t>
                </a:r>
              </a:p>
              <a:p>
                <a:r>
                  <a:rPr lang="en-GB" sz="2800" dirty="0">
                    <a:latin typeface="Calibri" panose="020F0502020204030204" pitchFamily="34" charset="0"/>
                    <a:cs typeface="Calibri" panose="020F0502020204030204" pitchFamily="34" charset="0"/>
                  </a:rPr>
                  <a:t>		15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5</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5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15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3</a:t>
                </a:r>
              </a:p>
              <a:p>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15</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3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5		3 </a:t>
                </a:r>
                <a14:m>
                  <m:oMath xmlns:m="http://schemas.openxmlformats.org/officeDocument/2006/math">
                    <m:r>
                      <a:rPr lang="en-GB" sz="2800" i="1" dirty="0" smtClean="0">
                        <a:latin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a:t>
                </a:r>
                <a:r>
                  <a:rPr lang="en-GB" sz="2800" dirty="0">
                    <a:solidFill>
                      <a:schemeClr val="accent5">
                        <a:lumMod val="75000"/>
                      </a:schemeClr>
                    </a:solidFill>
                    <a:latin typeface="Calibri" panose="020F0502020204030204" pitchFamily="34" charset="0"/>
                    <a:cs typeface="Calibri" panose="020F0502020204030204" pitchFamily="34" charset="0"/>
                  </a:rPr>
                  <a:t>15</a:t>
                </a:r>
                <a:r>
                  <a:rPr lang="en-GB" sz="2800" dirty="0">
                    <a:latin typeface="Calibri" panose="020F0502020204030204" pitchFamily="34" charset="0"/>
                    <a:cs typeface="Calibri" panose="020F0502020204030204" pitchFamily="34" charset="0"/>
                  </a:rPr>
                  <a:t> </a:t>
                </a:r>
                <a14:m>
                  <m:oMath xmlns:m="http://schemas.openxmlformats.org/officeDocument/2006/math">
                    <m:r>
                      <a:rPr lang="en-GB" sz="2800" i="1" smtClean="0">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latin typeface="Calibri" panose="020F0502020204030204" pitchFamily="34" charset="0"/>
                    <a:cs typeface="Calibri" panose="020F0502020204030204" pitchFamily="34" charset="0"/>
                  </a:rPr>
                  <a:t> 5</a:t>
                </a:r>
              </a:p>
              <a:p>
                <a:endParaRPr lang="en-GB" sz="2800" dirty="0">
                  <a:latin typeface="Calibri" panose="020F0502020204030204" pitchFamily="34" charset="0"/>
                  <a:cs typeface="Calibri" panose="020F0502020204030204" pitchFamily="34" charset="0"/>
                </a:endParaRPr>
              </a:p>
              <a:p>
                <a:r>
                  <a:rPr lang="en-GB" sz="2800" dirty="0">
                    <a:latin typeface="Calibri" panose="020F0502020204030204" pitchFamily="34" charset="0"/>
                    <a:cs typeface="Calibri" panose="020F0502020204030204" pitchFamily="34" charset="0"/>
                  </a:rPr>
                  <a:t>3) 	How many </a:t>
                </a:r>
                <a14:m>
                  <m:oMath xmlns:m="http://schemas.openxmlformats.org/officeDocument/2006/math">
                    <m:f>
                      <m:fPr>
                        <m:ctrlPr>
                          <a:rPr lang="en-GB" sz="2800" b="0" i="1" smtClean="0">
                            <a:latin typeface="Cambria Math" panose="02040503050406030204" pitchFamily="18" charset="0"/>
                            <a:cs typeface="Calibri" panose="020F0502020204030204" pitchFamily="34" charset="0"/>
                          </a:rPr>
                        </m:ctrlPr>
                      </m:fPr>
                      <m:num>
                        <m:r>
                          <m:rPr>
                            <m:nor/>
                          </m:rPr>
                          <a:rPr lang="en-GB" sz="2800" b="0" i="0" smtClean="0">
                            <a:cs typeface="Calibri" panose="020F0502020204030204" pitchFamily="34" charset="0"/>
                          </a:rPr>
                          <m:t>1</m:t>
                        </m:r>
                      </m:num>
                      <m:den>
                        <m:r>
                          <m:rPr>
                            <m:nor/>
                          </m:rPr>
                          <a:rPr lang="en-GB" sz="2800" b="0" i="0" smtClean="0">
                            <a:cs typeface="Calibri" panose="020F0502020204030204" pitchFamily="34" charset="0"/>
                          </a:rPr>
                          <m:t>16</m:t>
                        </m:r>
                      </m:den>
                    </m:f>
                  </m:oMath>
                </a14:m>
                <a:r>
                  <a:rPr lang="en-GB" sz="2800" dirty="0">
                    <a:cs typeface="Calibri" panose="020F0502020204030204" pitchFamily="34" charset="0"/>
                  </a:rPr>
                  <a:t> </a:t>
                </a:r>
                <a:r>
                  <a:rPr lang="en-GB" sz="2800" dirty="0">
                    <a:latin typeface="Calibri" panose="020F0502020204030204" pitchFamily="34" charset="0"/>
                    <a:cs typeface="Calibri" panose="020F0502020204030204" pitchFamily="34" charset="0"/>
                  </a:rPr>
                  <a:t>are there in one?</a:t>
                </a:r>
                <a:endParaRPr lang="en-GB" sz="2800" dirty="0">
                  <a:solidFill>
                    <a:schemeClr val="accent5">
                      <a:lumMod val="75000"/>
                    </a:schemeClr>
                  </a:solidFill>
                  <a:latin typeface="Calibri" panose="020F0502020204030204" pitchFamily="34"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2EE22EFA-8CD7-4ADC-BF08-A5B92A9F7136}"/>
                  </a:ext>
                </a:extLst>
              </p:cNvPr>
              <p:cNvSpPr txBox="1">
                <a:spLocks noRot="1" noChangeAspect="1" noMove="1" noResize="1" noEditPoints="1" noAdjustHandles="1" noChangeArrowheads="1" noChangeShapeType="1" noTextEdit="1"/>
              </p:cNvSpPr>
              <p:nvPr/>
            </p:nvSpPr>
            <p:spPr>
              <a:xfrm>
                <a:off x="695550" y="459471"/>
                <a:ext cx="7497474" cy="5089535"/>
              </a:xfrm>
              <a:prstGeom prst="rect">
                <a:avLst/>
              </a:prstGeom>
              <a:blipFill>
                <a:blip r:embed="rId5"/>
                <a:stretch>
                  <a:fillRect l="-1707" t="-1198" b="-4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62971DE3-8A06-4458-9595-919098D57363}"/>
                  </a:ext>
                </a:extLst>
              </p:cNvPr>
              <p:cNvSpPr txBox="1"/>
              <p:nvPr/>
            </p:nvSpPr>
            <p:spPr>
              <a:xfrm>
                <a:off x="3516150" y="1858416"/>
                <a:ext cx="1642399" cy="790088"/>
              </a:xfrm>
              <a:prstGeom prst="rect">
                <a:avLst/>
              </a:prstGeom>
              <a:noFill/>
            </p:spPr>
            <p:txBody>
              <a:bodyPr wrap="square" rtlCol="0">
                <a:spAutoFit/>
              </a:bodyPr>
              <a:lstStyle/>
              <a:p>
                <a:pPr lvl="0">
                  <a:defRPr/>
                </a:pPr>
                <a14:m>
                  <m:oMath xmlns:m="http://schemas.openxmlformats.org/officeDocument/2006/math">
                    <m:f>
                      <m:fPr>
                        <m:ctrlPr>
                          <a:rPr lang="en-GB" sz="2800" i="1" smtClean="0">
                            <a:solidFill>
                              <a:schemeClr val="accent5">
                                <a:lumMod val="75000"/>
                              </a:schemeClr>
                            </a:solidFill>
                            <a:latin typeface="Cambria Math" panose="02040503050406030204" pitchFamily="18" charset="0"/>
                          </a:rPr>
                        </m:ctrlPr>
                      </m:fPr>
                      <m:num>
                        <m:r>
                          <m:rPr>
                            <m:nor/>
                          </m:rPr>
                          <a:rPr lang="en-GB" sz="2800" b="0" i="0" smtClean="0">
                            <a:solidFill>
                              <a:schemeClr val="accent5">
                                <a:lumMod val="75000"/>
                              </a:schemeClr>
                            </a:solidFill>
                          </a:rPr>
                          <m:t>5</m:t>
                        </m:r>
                      </m:num>
                      <m:den>
                        <m:r>
                          <m:rPr>
                            <m:nor/>
                          </m:rPr>
                          <a:rPr lang="en-GB" sz="2800" b="0" i="0" smtClean="0">
                            <a:solidFill>
                              <a:schemeClr val="accent5">
                                <a:lumMod val="75000"/>
                              </a:schemeClr>
                            </a:solidFill>
                          </a:rPr>
                          <m:t>10</m:t>
                        </m:r>
                      </m:den>
                    </m:f>
                    <m:r>
                      <a:rPr lang="en-GB" sz="2800" b="0" i="1" smtClean="0">
                        <a:solidFill>
                          <a:schemeClr val="accent5">
                            <a:lumMod val="75000"/>
                          </a:schemeClr>
                        </a:solidFill>
                        <a:latin typeface="Cambria Math" panose="02040503050406030204" pitchFamily="18" charset="0"/>
                      </a:rPr>
                      <m:t> </m:t>
                    </m:r>
                    <m:r>
                      <m:rPr>
                        <m:nor/>
                      </m:rPr>
                      <a:rPr lang="en-GB" sz="2800" b="0" i="0" smtClean="0">
                        <a:solidFill>
                          <a:schemeClr val="accent5">
                            <a:lumMod val="75000"/>
                          </a:schemeClr>
                        </a:solidFill>
                      </a:rPr>
                      <m:t>or</m:t>
                    </m:r>
                    <m:r>
                      <m:rPr>
                        <m:nor/>
                      </m:rPr>
                      <a:rPr lang="en-GB" sz="2800" b="0" i="0" smtClean="0">
                        <a:solidFill>
                          <a:schemeClr val="accent5">
                            <a:lumMod val="75000"/>
                          </a:schemeClr>
                        </a:solidFill>
                      </a:rPr>
                      <m:t> </m:t>
                    </m:r>
                    <m:f>
                      <m:fPr>
                        <m:ctrlPr>
                          <a:rPr lang="en-GB" sz="2800" b="0" i="1" smtClean="0">
                            <a:solidFill>
                              <a:schemeClr val="accent5">
                                <a:lumMod val="75000"/>
                              </a:schemeClr>
                            </a:solidFill>
                            <a:latin typeface="Cambria Math" panose="02040503050406030204" pitchFamily="18" charset="0"/>
                          </a:rPr>
                        </m:ctrlPr>
                      </m:fPr>
                      <m:num>
                        <m:r>
                          <m:rPr>
                            <m:nor/>
                          </m:rPr>
                          <a:rPr lang="en-GB" sz="2800" b="0" i="0" smtClean="0">
                            <a:solidFill>
                              <a:schemeClr val="accent5">
                                <a:lumMod val="75000"/>
                              </a:schemeClr>
                            </a:solidFill>
                          </a:rPr>
                          <m:t>1</m:t>
                        </m:r>
                      </m:num>
                      <m:den>
                        <m:r>
                          <m:rPr>
                            <m:nor/>
                          </m:rPr>
                          <a:rPr lang="en-GB" sz="2800" b="0" i="0" smtClean="0">
                            <a:solidFill>
                              <a:schemeClr val="accent5">
                                <a:lumMod val="75000"/>
                              </a:schemeClr>
                            </a:solidFill>
                          </a:rPr>
                          <m:t>2</m:t>
                        </m:r>
                      </m:den>
                    </m:f>
                  </m:oMath>
                </a14:m>
                <a:r>
                  <a:rPr kumimoji="0" lang="en-GB" sz="2800" b="0" i="0" u="none" strike="noStrike" kern="1200" cap="none" spc="0" normalizeH="0" baseline="0" noProof="0" dirty="0">
                    <a:ln>
                      <a:noFill/>
                    </a:ln>
                    <a:solidFill>
                      <a:schemeClr val="accent5">
                        <a:lumMod val="75000"/>
                      </a:schemeClr>
                    </a:solidFill>
                    <a:effectLst/>
                    <a:uLnTx/>
                    <a:uFillTx/>
                  </a:rPr>
                  <a:t> </a:t>
                </a:r>
              </a:p>
            </p:txBody>
          </p:sp>
        </mc:Choice>
        <mc:Fallback xmlns="">
          <p:sp>
            <p:nvSpPr>
              <p:cNvPr id="29" name="TextBox 28">
                <a:extLst>
                  <a:ext uri="{FF2B5EF4-FFF2-40B4-BE49-F238E27FC236}">
                    <a16:creationId xmlns:a16="http://schemas.microsoft.com/office/drawing/2014/main" id="{62971DE3-8A06-4458-9595-919098D57363}"/>
                  </a:ext>
                </a:extLst>
              </p:cNvPr>
              <p:cNvSpPr txBox="1">
                <a:spLocks noRot="1" noChangeAspect="1" noMove="1" noResize="1" noEditPoints="1" noAdjustHandles="1" noChangeArrowheads="1" noChangeShapeType="1" noTextEdit="1"/>
              </p:cNvSpPr>
              <p:nvPr/>
            </p:nvSpPr>
            <p:spPr>
              <a:xfrm>
                <a:off x="3516150" y="1858416"/>
                <a:ext cx="1642399" cy="790088"/>
              </a:xfrm>
              <a:prstGeom prst="rect">
                <a:avLst/>
              </a:prstGeom>
              <a:blipFill>
                <a:blip r:embed="rId6"/>
                <a:stretch>
                  <a:fillRect/>
                </a:stretch>
              </a:blipFill>
            </p:spPr>
            <p:txBody>
              <a:bodyPr/>
              <a:lstStyle/>
              <a:p>
                <a:r>
                  <a:rPr lang="en-GB">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2217430907"/>
              </p:ext>
            </p:extLst>
          </p:nvPr>
        </p:nvGraphicFramePr>
        <p:xfrm>
          <a:off x="1289350" y="1194826"/>
          <a:ext cx="6096000" cy="54000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418137196"/>
                    </a:ext>
                  </a:extLst>
                </a:gridCol>
                <a:gridCol w="609600">
                  <a:extLst>
                    <a:ext uri="{9D8B030D-6E8A-4147-A177-3AD203B41FA5}">
                      <a16:colId xmlns:a16="http://schemas.microsoft.com/office/drawing/2014/main" val="2002154195"/>
                    </a:ext>
                  </a:extLst>
                </a:gridCol>
                <a:gridCol w="609600">
                  <a:extLst>
                    <a:ext uri="{9D8B030D-6E8A-4147-A177-3AD203B41FA5}">
                      <a16:colId xmlns:a16="http://schemas.microsoft.com/office/drawing/2014/main" val="1881268777"/>
                    </a:ext>
                  </a:extLst>
                </a:gridCol>
                <a:gridCol w="609600">
                  <a:extLst>
                    <a:ext uri="{9D8B030D-6E8A-4147-A177-3AD203B41FA5}">
                      <a16:colId xmlns:a16="http://schemas.microsoft.com/office/drawing/2014/main" val="1990213908"/>
                    </a:ext>
                  </a:extLst>
                </a:gridCol>
                <a:gridCol w="609600">
                  <a:extLst>
                    <a:ext uri="{9D8B030D-6E8A-4147-A177-3AD203B41FA5}">
                      <a16:colId xmlns:a16="http://schemas.microsoft.com/office/drawing/2014/main" val="1238520831"/>
                    </a:ext>
                  </a:extLst>
                </a:gridCol>
                <a:gridCol w="609600">
                  <a:extLst>
                    <a:ext uri="{9D8B030D-6E8A-4147-A177-3AD203B41FA5}">
                      <a16:colId xmlns:a16="http://schemas.microsoft.com/office/drawing/2014/main" val="2267403278"/>
                    </a:ext>
                  </a:extLst>
                </a:gridCol>
                <a:gridCol w="609600">
                  <a:extLst>
                    <a:ext uri="{9D8B030D-6E8A-4147-A177-3AD203B41FA5}">
                      <a16:colId xmlns:a16="http://schemas.microsoft.com/office/drawing/2014/main" val="4177529385"/>
                    </a:ext>
                  </a:extLst>
                </a:gridCol>
                <a:gridCol w="609600">
                  <a:extLst>
                    <a:ext uri="{9D8B030D-6E8A-4147-A177-3AD203B41FA5}">
                      <a16:colId xmlns:a16="http://schemas.microsoft.com/office/drawing/2014/main" val="3373415078"/>
                    </a:ext>
                  </a:extLst>
                </a:gridCol>
                <a:gridCol w="609600">
                  <a:extLst>
                    <a:ext uri="{9D8B030D-6E8A-4147-A177-3AD203B41FA5}">
                      <a16:colId xmlns:a16="http://schemas.microsoft.com/office/drawing/2014/main" val="563764135"/>
                    </a:ext>
                  </a:extLst>
                </a:gridCol>
                <a:gridCol w="609600">
                  <a:extLst>
                    <a:ext uri="{9D8B030D-6E8A-4147-A177-3AD203B41FA5}">
                      <a16:colId xmlns:a16="http://schemas.microsoft.com/office/drawing/2014/main" val="2102071374"/>
                    </a:ext>
                  </a:extLst>
                </a:gridCol>
              </a:tblGrid>
              <a:tr h="54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2063720"/>
                  </a:ext>
                </a:extLst>
              </a:tr>
            </a:tbl>
          </a:graphicData>
        </a:graphic>
      </p:graphicFrame>
      <p:sp>
        <p:nvSpPr>
          <p:cNvPr id="5" name="TextBox 4"/>
          <p:cNvSpPr txBox="1"/>
          <p:nvPr/>
        </p:nvSpPr>
        <p:spPr>
          <a:xfrm>
            <a:off x="5860804" y="4885013"/>
            <a:ext cx="606056" cy="523220"/>
          </a:xfrm>
          <a:prstGeom prst="rect">
            <a:avLst/>
          </a:prstGeom>
          <a:noFill/>
        </p:spPr>
        <p:txBody>
          <a:bodyPr wrap="square" rtlCol="0">
            <a:spAutoFit/>
          </a:bodyPr>
          <a:lstStyle/>
          <a:p>
            <a:pPr algn="ctr"/>
            <a:r>
              <a:rPr lang="en-GB" sz="2800" dirty="0">
                <a:solidFill>
                  <a:schemeClr val="accent5">
                    <a:lumMod val="75000"/>
                  </a:schemeClr>
                </a:solidFill>
              </a:rPr>
              <a:t>16</a:t>
            </a:r>
          </a:p>
        </p:txBody>
      </p:sp>
      <p:sp>
        <p:nvSpPr>
          <p:cNvPr id="4" name="Rounded Rectangle 3"/>
          <p:cNvSpPr/>
          <p:nvPr/>
        </p:nvSpPr>
        <p:spPr>
          <a:xfrm>
            <a:off x="2872055" y="2689923"/>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514170" y="3070445"/>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2413772" y="3514070"/>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1712170" y="3957421"/>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3945819" y="2674445"/>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5364614" y="3085521"/>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5357812" y="3530647"/>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4584405" y="3926647"/>
            <a:ext cx="396000" cy="396000"/>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29400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3"/>
                                        </p:tgtEl>
                                      </p:cBhvr>
                                    </p:animEffect>
                                    <p:set>
                                      <p:cBhvr>
                                        <p:cTn id="47" dur="1" fill="hold">
                                          <p:stCondLst>
                                            <p:cond delay="499"/>
                                          </p:stCondLst>
                                        </p:cTn>
                                        <p:tgtEl>
                                          <p:spTgt spid="1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 grpId="0"/>
      <p:bldP spid="4" grpId="0" animBg="1"/>
      <p:bldP spid="7" grpId="0" animBg="1"/>
      <p:bldP spid="8"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6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a:extLst>
              <a:ext uri="{FF2B5EF4-FFF2-40B4-BE49-F238E27FC236}">
                <a16:creationId xmlns:a16="http://schemas.microsoft.com/office/drawing/2014/main" id="{543C8C71-FDCA-4D5F-B7F3-70FC1C15CDBB}"/>
              </a:ext>
            </a:extLst>
          </p:cNvPr>
          <p:cNvGraphicFramePr>
            <a:graphicFrameLocks noGrp="1"/>
          </p:cNvGraphicFramePr>
          <p:nvPr>
            <p:extLst>
              <p:ext uri="{D42A27DB-BD31-4B8C-83A1-F6EECF244321}">
                <p14:modId xmlns:p14="http://schemas.microsoft.com/office/powerpoint/2010/main" val="1854233733"/>
              </p:ext>
            </p:extLst>
          </p:nvPr>
        </p:nvGraphicFramePr>
        <p:xfrm>
          <a:off x="1354285" y="946469"/>
          <a:ext cx="6096000" cy="383822"/>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813706657"/>
                    </a:ext>
                  </a:extLst>
                </a:gridCol>
                <a:gridCol w="3048000">
                  <a:extLst>
                    <a:ext uri="{9D8B030D-6E8A-4147-A177-3AD203B41FA5}">
                      <a16:colId xmlns:a16="http://schemas.microsoft.com/office/drawing/2014/main" val="2476902429"/>
                    </a:ext>
                  </a:extLst>
                </a:gridCol>
              </a:tblGrid>
              <a:tr h="191911">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191911">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sp>
        <p:nvSpPr>
          <p:cNvPr id="39" name="TextBox 38">
            <a:extLst>
              <a:ext uri="{FF2B5EF4-FFF2-40B4-BE49-F238E27FC236}">
                <a16:creationId xmlns:a16="http://schemas.microsoft.com/office/drawing/2014/main" id="{E26309A0-D020-412A-80EC-5390102653EE}"/>
              </a:ext>
            </a:extLst>
          </p:cNvPr>
          <p:cNvSpPr txBox="1"/>
          <p:nvPr/>
        </p:nvSpPr>
        <p:spPr>
          <a:xfrm>
            <a:off x="1136006" y="351752"/>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0</a:t>
            </a:r>
            <a:endParaRPr kumimoji="0" lang="en-GB" sz="3200" b="0" i="0" u="none" strike="noStrike" kern="1200" cap="none" spc="0" normalizeH="0" baseline="0" noProof="0" dirty="0">
              <a:ln>
                <a:noFill/>
              </a:ln>
              <a:effectLst/>
              <a:uLnTx/>
              <a:uFillTx/>
              <a:ea typeface="+mn-ea"/>
              <a:cs typeface="+mn-cs"/>
            </a:endParaRPr>
          </a:p>
        </p:txBody>
      </p:sp>
      <p:sp>
        <p:nvSpPr>
          <p:cNvPr id="40" name="TextBox 39">
            <a:extLst>
              <a:ext uri="{FF2B5EF4-FFF2-40B4-BE49-F238E27FC236}">
                <a16:creationId xmlns:a16="http://schemas.microsoft.com/office/drawing/2014/main" id="{8E8C06BF-65FF-416F-ABD7-A1D159E1A148}"/>
              </a:ext>
            </a:extLst>
          </p:cNvPr>
          <p:cNvSpPr txBox="1"/>
          <p:nvPr/>
        </p:nvSpPr>
        <p:spPr>
          <a:xfrm>
            <a:off x="7228092" y="351752"/>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1</a:t>
            </a:r>
            <a:endParaRPr kumimoji="0" lang="en-GB" sz="3200" b="0" i="0" u="none" strike="noStrike" kern="1200" cap="none" spc="0" normalizeH="0" baseline="0" noProof="0" dirty="0">
              <a:ln>
                <a:noFill/>
              </a:ln>
              <a:effectLst/>
              <a:uLnTx/>
              <a:uFillTx/>
              <a:ea typeface="+mn-ea"/>
              <a:cs typeface="+mn-cs"/>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EBF26847-225B-4DF2-B3AF-C8E6C3C2BC74}"/>
                  </a:ext>
                </a:extLst>
              </p:cNvPr>
              <p:cNvSpPr txBox="1"/>
              <p:nvPr/>
            </p:nvSpPr>
            <p:spPr>
              <a:xfrm>
                <a:off x="4061887" y="268139"/>
                <a:ext cx="681851" cy="668388"/>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a:solidFill>
                              <a:schemeClr val="tx1"/>
                            </a:solidFill>
                          </a:rPr>
                          <m:t>1</m:t>
                        </m:r>
                      </m:num>
                      <m:den>
                        <m:r>
                          <m:rPr>
                            <m:nor/>
                          </m:rPr>
                          <a:rPr lang="en-GB" sz="2400" b="0" i="0" smtClean="0">
                            <a:solidFill>
                              <a:schemeClr val="tx1"/>
                            </a:solidFill>
                          </a:rPr>
                          <m:t>2</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1" name="TextBox 40">
                <a:extLst>
                  <a:ext uri="{FF2B5EF4-FFF2-40B4-BE49-F238E27FC236}">
                    <a16:creationId xmlns:a16="http://schemas.microsoft.com/office/drawing/2014/main" id="{EBF26847-225B-4DF2-B3AF-C8E6C3C2BC74}"/>
                  </a:ext>
                </a:extLst>
              </p:cNvPr>
              <p:cNvSpPr txBox="1">
                <a:spLocks noRot="1" noChangeAspect="1" noMove="1" noResize="1" noEditPoints="1" noAdjustHandles="1" noChangeArrowheads="1" noChangeShapeType="1" noTextEdit="1"/>
              </p:cNvSpPr>
              <p:nvPr/>
            </p:nvSpPr>
            <p:spPr>
              <a:xfrm>
                <a:off x="4061887" y="268139"/>
                <a:ext cx="681851" cy="66838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3A5C163-6DDD-4D34-B343-ECBFA7463CC9}"/>
                  </a:ext>
                </a:extLst>
              </p:cNvPr>
              <p:cNvSpPr txBox="1"/>
              <p:nvPr/>
            </p:nvSpPr>
            <p:spPr>
              <a:xfrm>
                <a:off x="7109358" y="1280648"/>
                <a:ext cx="681851" cy="669863"/>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2</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3" name="TextBox 42">
                <a:extLst>
                  <a:ext uri="{FF2B5EF4-FFF2-40B4-BE49-F238E27FC236}">
                    <a16:creationId xmlns:a16="http://schemas.microsoft.com/office/drawing/2014/main" id="{93A5C163-6DDD-4D34-B343-ECBFA7463CC9}"/>
                  </a:ext>
                </a:extLst>
              </p:cNvPr>
              <p:cNvSpPr txBox="1">
                <a:spLocks noRot="1" noChangeAspect="1" noMove="1" noResize="1" noEditPoints="1" noAdjustHandles="1" noChangeArrowheads="1" noChangeShapeType="1" noTextEdit="1"/>
              </p:cNvSpPr>
              <p:nvPr/>
            </p:nvSpPr>
            <p:spPr>
              <a:xfrm>
                <a:off x="7109358" y="1280648"/>
                <a:ext cx="681851" cy="669863"/>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6003E85-9EC8-48A6-9C8E-55D59AFB8D0B}"/>
                  </a:ext>
                </a:extLst>
              </p:cNvPr>
              <p:cNvSpPr txBox="1"/>
              <p:nvPr/>
            </p:nvSpPr>
            <p:spPr>
              <a:xfrm>
                <a:off x="2520010" y="1678133"/>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4" name="TextBox 43">
                <a:extLst>
                  <a:ext uri="{FF2B5EF4-FFF2-40B4-BE49-F238E27FC236}">
                    <a16:creationId xmlns:a16="http://schemas.microsoft.com/office/drawing/2014/main" id="{B6003E85-9EC8-48A6-9C8E-55D59AFB8D0B}"/>
                  </a:ext>
                </a:extLst>
              </p:cNvPr>
              <p:cNvSpPr txBox="1">
                <a:spLocks noRot="1" noChangeAspect="1" noMove="1" noResize="1" noEditPoints="1" noAdjustHandles="1" noChangeArrowheads="1" noChangeShapeType="1" noTextEdit="1"/>
              </p:cNvSpPr>
              <p:nvPr/>
            </p:nvSpPr>
            <p:spPr>
              <a:xfrm>
                <a:off x="2520010" y="1678133"/>
                <a:ext cx="681851" cy="669286"/>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419BFCE7-A822-47CC-9D6A-EB70EAE0C1B5}"/>
                  </a:ext>
                </a:extLst>
              </p:cNvPr>
              <p:cNvSpPr txBox="1"/>
              <p:nvPr/>
            </p:nvSpPr>
            <p:spPr>
              <a:xfrm>
                <a:off x="4053314" y="1676658"/>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5" name="TextBox 44">
                <a:extLst>
                  <a:ext uri="{FF2B5EF4-FFF2-40B4-BE49-F238E27FC236}">
                    <a16:creationId xmlns:a16="http://schemas.microsoft.com/office/drawing/2014/main" id="{419BFCE7-A822-47CC-9D6A-EB70EAE0C1B5}"/>
                  </a:ext>
                </a:extLst>
              </p:cNvPr>
              <p:cNvSpPr txBox="1">
                <a:spLocks noRot="1" noChangeAspect="1" noMove="1" noResize="1" noEditPoints="1" noAdjustHandles="1" noChangeArrowheads="1" noChangeShapeType="1" noTextEdit="1"/>
              </p:cNvSpPr>
              <p:nvPr/>
            </p:nvSpPr>
            <p:spPr>
              <a:xfrm>
                <a:off x="4053314" y="1676658"/>
                <a:ext cx="681851" cy="670761"/>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A01D61E4-6FF0-4BA8-9D8D-8618E2A9CE26}"/>
                  </a:ext>
                </a:extLst>
              </p:cNvPr>
              <p:cNvSpPr txBox="1"/>
              <p:nvPr/>
            </p:nvSpPr>
            <p:spPr>
              <a:xfrm>
                <a:off x="5584368" y="1676658"/>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6" name="TextBox 45">
                <a:extLst>
                  <a:ext uri="{FF2B5EF4-FFF2-40B4-BE49-F238E27FC236}">
                    <a16:creationId xmlns:a16="http://schemas.microsoft.com/office/drawing/2014/main" id="{A01D61E4-6FF0-4BA8-9D8D-8618E2A9CE26}"/>
                  </a:ext>
                </a:extLst>
              </p:cNvPr>
              <p:cNvSpPr txBox="1">
                <a:spLocks noRot="1" noChangeAspect="1" noMove="1" noResize="1" noEditPoints="1" noAdjustHandles="1" noChangeArrowheads="1" noChangeShapeType="1" noTextEdit="1"/>
              </p:cNvSpPr>
              <p:nvPr/>
            </p:nvSpPr>
            <p:spPr>
              <a:xfrm>
                <a:off x="5584368" y="1676658"/>
                <a:ext cx="681851" cy="67076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C8447B2-BBE1-4BBE-88AD-F3DE9EB2B5D5}"/>
                  </a:ext>
                </a:extLst>
              </p:cNvPr>
              <p:cNvSpPr txBox="1"/>
              <p:nvPr/>
            </p:nvSpPr>
            <p:spPr>
              <a:xfrm>
                <a:off x="7107621" y="2666408"/>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4</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7" name="TextBox 46">
                <a:extLst>
                  <a:ext uri="{FF2B5EF4-FFF2-40B4-BE49-F238E27FC236}">
                    <a16:creationId xmlns:a16="http://schemas.microsoft.com/office/drawing/2014/main" id="{BC8447B2-BBE1-4BBE-88AD-F3DE9EB2B5D5}"/>
                  </a:ext>
                </a:extLst>
              </p:cNvPr>
              <p:cNvSpPr txBox="1">
                <a:spLocks noRot="1" noChangeAspect="1" noMove="1" noResize="1" noEditPoints="1" noAdjustHandles="1" noChangeArrowheads="1" noChangeShapeType="1" noTextEdit="1"/>
              </p:cNvSpPr>
              <p:nvPr/>
            </p:nvSpPr>
            <p:spPr>
              <a:xfrm>
                <a:off x="7107621" y="2666408"/>
                <a:ext cx="681851" cy="668837"/>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4F87E447-2298-49A8-AF8F-BC95DC4858B1}"/>
                  </a:ext>
                </a:extLst>
              </p:cNvPr>
              <p:cNvSpPr txBox="1"/>
              <p:nvPr/>
            </p:nvSpPr>
            <p:spPr>
              <a:xfrm>
                <a:off x="3041236" y="3131191"/>
                <a:ext cx="681851" cy="671274"/>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3</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8" name="TextBox 47">
                <a:extLst>
                  <a:ext uri="{FF2B5EF4-FFF2-40B4-BE49-F238E27FC236}">
                    <a16:creationId xmlns:a16="http://schemas.microsoft.com/office/drawing/2014/main" id="{4F87E447-2298-49A8-AF8F-BC95DC4858B1}"/>
                  </a:ext>
                </a:extLst>
              </p:cNvPr>
              <p:cNvSpPr txBox="1">
                <a:spLocks noRot="1" noChangeAspect="1" noMove="1" noResize="1" noEditPoints="1" noAdjustHandles="1" noChangeArrowheads="1" noChangeShapeType="1" noTextEdit="1"/>
              </p:cNvSpPr>
              <p:nvPr/>
            </p:nvSpPr>
            <p:spPr>
              <a:xfrm>
                <a:off x="3041236" y="3131191"/>
                <a:ext cx="681851" cy="67127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E89CB07-6409-494F-8F45-B89DE823C527}"/>
                  </a:ext>
                </a:extLst>
              </p:cNvPr>
              <p:cNvSpPr txBox="1"/>
              <p:nvPr/>
            </p:nvSpPr>
            <p:spPr>
              <a:xfrm>
                <a:off x="5074428" y="3129717"/>
                <a:ext cx="681851" cy="672748"/>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3</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9" name="TextBox 48">
                <a:extLst>
                  <a:ext uri="{FF2B5EF4-FFF2-40B4-BE49-F238E27FC236}">
                    <a16:creationId xmlns:a16="http://schemas.microsoft.com/office/drawing/2014/main" id="{EE89CB07-6409-494F-8F45-B89DE823C527}"/>
                  </a:ext>
                </a:extLst>
              </p:cNvPr>
              <p:cNvSpPr txBox="1">
                <a:spLocks noRot="1" noChangeAspect="1" noMove="1" noResize="1" noEditPoints="1" noAdjustHandles="1" noChangeArrowheads="1" noChangeShapeType="1" noTextEdit="1"/>
              </p:cNvSpPr>
              <p:nvPr/>
            </p:nvSpPr>
            <p:spPr>
              <a:xfrm>
                <a:off x="5074428" y="3129717"/>
                <a:ext cx="681851" cy="672748"/>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CB89B2B-E50D-4FA7-9EEC-7EE8E97821FA}"/>
                  </a:ext>
                </a:extLst>
              </p:cNvPr>
              <p:cNvSpPr txBox="1"/>
              <p:nvPr/>
            </p:nvSpPr>
            <p:spPr>
              <a:xfrm>
                <a:off x="7109602" y="4155370"/>
                <a:ext cx="681851" cy="672748"/>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3</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0" name="TextBox 49">
                <a:extLst>
                  <a:ext uri="{FF2B5EF4-FFF2-40B4-BE49-F238E27FC236}">
                    <a16:creationId xmlns:a16="http://schemas.microsoft.com/office/drawing/2014/main" id="{CCB89B2B-E50D-4FA7-9EEC-7EE8E97821FA}"/>
                  </a:ext>
                </a:extLst>
              </p:cNvPr>
              <p:cNvSpPr txBox="1">
                <a:spLocks noRot="1" noChangeAspect="1" noMove="1" noResize="1" noEditPoints="1" noAdjustHandles="1" noChangeArrowheads="1" noChangeShapeType="1" noTextEdit="1"/>
              </p:cNvSpPr>
              <p:nvPr/>
            </p:nvSpPr>
            <p:spPr>
              <a:xfrm>
                <a:off x="7109602" y="4155370"/>
                <a:ext cx="681851" cy="672748"/>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8E2B83D4-A28A-45B7-B820-37BF51D77606}"/>
                  </a:ext>
                </a:extLst>
              </p:cNvPr>
              <p:cNvSpPr txBox="1"/>
              <p:nvPr/>
            </p:nvSpPr>
            <p:spPr>
              <a:xfrm>
                <a:off x="1693715" y="4630974"/>
                <a:ext cx="681851" cy="671274"/>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9</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1" name="TextBox 50">
                <a:extLst>
                  <a:ext uri="{FF2B5EF4-FFF2-40B4-BE49-F238E27FC236}">
                    <a16:creationId xmlns:a16="http://schemas.microsoft.com/office/drawing/2014/main" id="{8E2B83D4-A28A-45B7-B820-37BF51D77606}"/>
                  </a:ext>
                </a:extLst>
              </p:cNvPr>
              <p:cNvSpPr txBox="1">
                <a:spLocks noRot="1" noChangeAspect="1" noMove="1" noResize="1" noEditPoints="1" noAdjustHandles="1" noChangeArrowheads="1" noChangeShapeType="1" noTextEdit="1"/>
              </p:cNvSpPr>
              <p:nvPr/>
            </p:nvSpPr>
            <p:spPr>
              <a:xfrm>
                <a:off x="1693715" y="4630974"/>
                <a:ext cx="681851" cy="671274"/>
              </a:xfrm>
              <a:prstGeom prst="rect">
                <a:avLst/>
              </a:prstGeom>
              <a:blipFill>
                <a:blip r:embed="rId15"/>
                <a:stretch>
                  <a:fillRect/>
                </a:stretch>
              </a:blipFill>
            </p:spPr>
            <p:txBody>
              <a:bodyPr/>
              <a:lstStyle/>
              <a:p>
                <a:r>
                  <a:rPr lang="en-GB">
                    <a:noFill/>
                  </a:rPr>
                  <a:t> </a:t>
                </a:r>
              </a:p>
            </p:txBody>
          </p:sp>
        </mc:Fallback>
      </mc:AlternateContent>
      <p:graphicFrame>
        <p:nvGraphicFramePr>
          <p:cNvPr id="52" name="Table 51">
            <a:extLst>
              <a:ext uri="{FF2B5EF4-FFF2-40B4-BE49-F238E27FC236}">
                <a16:creationId xmlns:a16="http://schemas.microsoft.com/office/drawing/2014/main" id="{08FC8DF9-E842-45D3-B047-3893A25FB578}"/>
              </a:ext>
            </a:extLst>
          </p:cNvPr>
          <p:cNvGraphicFramePr>
            <a:graphicFrameLocks noGrp="1"/>
          </p:cNvGraphicFramePr>
          <p:nvPr>
            <p:extLst>
              <p:ext uri="{D42A27DB-BD31-4B8C-83A1-F6EECF244321}">
                <p14:modId xmlns:p14="http://schemas.microsoft.com/office/powerpoint/2010/main" val="1039287585"/>
              </p:ext>
            </p:extLst>
          </p:nvPr>
        </p:nvGraphicFramePr>
        <p:xfrm>
          <a:off x="1354285" y="946469"/>
          <a:ext cx="6096000" cy="383822"/>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813706657"/>
                    </a:ext>
                  </a:extLst>
                </a:gridCol>
              </a:tblGrid>
              <a:tr h="191911">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191911">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sp>
        <p:nvSpPr>
          <p:cNvPr id="53" name="TextBox 52">
            <a:extLst>
              <a:ext uri="{FF2B5EF4-FFF2-40B4-BE49-F238E27FC236}">
                <a16:creationId xmlns:a16="http://schemas.microsoft.com/office/drawing/2014/main" id="{3775C53A-7F67-485F-805A-F012F370BEA3}"/>
              </a:ext>
            </a:extLst>
          </p:cNvPr>
          <p:cNvSpPr txBox="1"/>
          <p:nvPr/>
        </p:nvSpPr>
        <p:spPr>
          <a:xfrm>
            <a:off x="1136249" y="1832111"/>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0</a:t>
            </a:r>
            <a:endParaRPr kumimoji="0" lang="en-GB" sz="3200" b="0" i="0" u="none" strike="noStrike" kern="1200" cap="none" spc="0" normalizeH="0" baseline="0" noProof="0" dirty="0">
              <a:ln>
                <a:noFill/>
              </a:ln>
              <a:effectLst/>
              <a:uLnTx/>
              <a:uFillTx/>
              <a:ea typeface="+mn-ea"/>
              <a:cs typeface="+mn-cs"/>
            </a:endParaRPr>
          </a:p>
        </p:txBody>
      </p:sp>
      <p:sp>
        <p:nvSpPr>
          <p:cNvPr id="54" name="TextBox 53">
            <a:extLst>
              <a:ext uri="{FF2B5EF4-FFF2-40B4-BE49-F238E27FC236}">
                <a16:creationId xmlns:a16="http://schemas.microsoft.com/office/drawing/2014/main" id="{089C11D0-83F4-4046-81DD-8A50912ED9B8}"/>
              </a:ext>
            </a:extLst>
          </p:cNvPr>
          <p:cNvSpPr txBox="1"/>
          <p:nvPr/>
        </p:nvSpPr>
        <p:spPr>
          <a:xfrm>
            <a:off x="7228335" y="1832111"/>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1</a:t>
            </a:r>
            <a:endParaRPr kumimoji="0" lang="en-GB" sz="3200" b="0" i="0" u="none" strike="noStrike" kern="1200" cap="none" spc="0" normalizeH="0" baseline="0" noProof="0" dirty="0">
              <a:ln>
                <a:noFill/>
              </a:ln>
              <a:effectLst/>
              <a:uLnTx/>
              <a:uFillTx/>
              <a:ea typeface="+mn-ea"/>
              <a:cs typeface="+mn-cs"/>
            </a:endParaRPr>
          </a:p>
        </p:txBody>
      </p:sp>
      <p:graphicFrame>
        <p:nvGraphicFramePr>
          <p:cNvPr id="55" name="Table 54">
            <a:extLst>
              <a:ext uri="{FF2B5EF4-FFF2-40B4-BE49-F238E27FC236}">
                <a16:creationId xmlns:a16="http://schemas.microsoft.com/office/drawing/2014/main" id="{D41C61F8-CC25-45C0-9F72-6E3DF12DC4A8}"/>
              </a:ext>
            </a:extLst>
          </p:cNvPr>
          <p:cNvGraphicFramePr>
            <a:graphicFrameLocks noGrp="1"/>
          </p:cNvGraphicFramePr>
          <p:nvPr>
            <p:extLst>
              <p:ext uri="{D42A27DB-BD31-4B8C-83A1-F6EECF244321}">
                <p14:modId xmlns:p14="http://schemas.microsoft.com/office/powerpoint/2010/main" val="586064549"/>
              </p:ext>
            </p:extLst>
          </p:nvPr>
        </p:nvGraphicFramePr>
        <p:xfrm>
          <a:off x="1354528" y="2328089"/>
          <a:ext cx="6096000" cy="385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813706657"/>
                    </a:ext>
                  </a:extLst>
                </a:gridCol>
              </a:tblGrid>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sp>
        <p:nvSpPr>
          <p:cNvPr id="56" name="TextBox 55">
            <a:extLst>
              <a:ext uri="{FF2B5EF4-FFF2-40B4-BE49-F238E27FC236}">
                <a16:creationId xmlns:a16="http://schemas.microsoft.com/office/drawing/2014/main" id="{CFCE1D11-427F-43F6-B5B6-B3E4FF89A350}"/>
              </a:ext>
            </a:extLst>
          </p:cNvPr>
          <p:cNvSpPr txBox="1"/>
          <p:nvPr/>
        </p:nvSpPr>
        <p:spPr>
          <a:xfrm>
            <a:off x="1136249" y="3297230"/>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0</a:t>
            </a:r>
            <a:endParaRPr kumimoji="0" lang="en-GB" sz="3200" b="0" i="0" u="none" strike="noStrike" kern="1200" cap="none" spc="0" normalizeH="0" baseline="0" noProof="0" dirty="0">
              <a:ln>
                <a:noFill/>
              </a:ln>
              <a:effectLst/>
              <a:uLnTx/>
              <a:uFillTx/>
              <a:ea typeface="+mn-ea"/>
              <a:cs typeface="+mn-cs"/>
            </a:endParaRPr>
          </a:p>
        </p:txBody>
      </p:sp>
      <p:sp>
        <p:nvSpPr>
          <p:cNvPr id="57" name="TextBox 56">
            <a:extLst>
              <a:ext uri="{FF2B5EF4-FFF2-40B4-BE49-F238E27FC236}">
                <a16:creationId xmlns:a16="http://schemas.microsoft.com/office/drawing/2014/main" id="{599FC34A-E6EF-43E4-9E79-7BD98A0EB7EB}"/>
              </a:ext>
            </a:extLst>
          </p:cNvPr>
          <p:cNvSpPr txBox="1"/>
          <p:nvPr/>
        </p:nvSpPr>
        <p:spPr>
          <a:xfrm>
            <a:off x="7228335" y="3297230"/>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1</a:t>
            </a:r>
            <a:endParaRPr kumimoji="0" lang="en-GB" sz="3200" b="0" i="0" u="none" strike="noStrike" kern="1200" cap="none" spc="0" normalizeH="0" baseline="0" noProof="0" dirty="0">
              <a:ln>
                <a:noFill/>
              </a:ln>
              <a:effectLst/>
              <a:uLnTx/>
              <a:uFillTx/>
              <a:ea typeface="+mn-ea"/>
              <a:cs typeface="+mn-cs"/>
            </a:endParaRPr>
          </a:p>
        </p:txBody>
      </p:sp>
      <p:graphicFrame>
        <p:nvGraphicFramePr>
          <p:cNvPr id="58" name="Table 57">
            <a:extLst>
              <a:ext uri="{FF2B5EF4-FFF2-40B4-BE49-F238E27FC236}">
                <a16:creationId xmlns:a16="http://schemas.microsoft.com/office/drawing/2014/main" id="{7B143A00-0878-4572-9949-D7AECBB29769}"/>
              </a:ext>
            </a:extLst>
          </p:cNvPr>
          <p:cNvGraphicFramePr>
            <a:graphicFrameLocks noGrp="1"/>
          </p:cNvGraphicFramePr>
          <p:nvPr>
            <p:extLst>
              <p:ext uri="{D42A27DB-BD31-4B8C-83A1-F6EECF244321}">
                <p14:modId xmlns:p14="http://schemas.microsoft.com/office/powerpoint/2010/main" val="47649564"/>
              </p:ext>
            </p:extLst>
          </p:nvPr>
        </p:nvGraphicFramePr>
        <p:xfrm>
          <a:off x="1354528" y="3802465"/>
          <a:ext cx="6096000" cy="385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813706657"/>
                    </a:ext>
                  </a:extLst>
                </a:gridCol>
              </a:tblGrid>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sp>
        <p:nvSpPr>
          <p:cNvPr id="59" name="TextBox 58">
            <a:extLst>
              <a:ext uri="{FF2B5EF4-FFF2-40B4-BE49-F238E27FC236}">
                <a16:creationId xmlns:a16="http://schemas.microsoft.com/office/drawing/2014/main" id="{4914769F-3F7A-41B9-8D2A-0E5DE0494CA6}"/>
              </a:ext>
            </a:extLst>
          </p:cNvPr>
          <p:cNvSpPr txBox="1"/>
          <p:nvPr/>
        </p:nvSpPr>
        <p:spPr>
          <a:xfrm>
            <a:off x="1136006" y="4785210"/>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0</a:t>
            </a:r>
            <a:endParaRPr kumimoji="0" lang="en-GB" sz="3200" b="0" i="0" u="none" strike="noStrike" kern="1200" cap="none" spc="0" normalizeH="0" baseline="0" noProof="0" dirty="0">
              <a:ln>
                <a:noFill/>
              </a:ln>
              <a:effectLst/>
              <a:uLnTx/>
              <a:uFillTx/>
              <a:ea typeface="+mn-ea"/>
              <a:cs typeface="+mn-cs"/>
            </a:endParaRPr>
          </a:p>
        </p:txBody>
      </p:sp>
      <p:sp>
        <p:nvSpPr>
          <p:cNvPr id="60" name="TextBox 59">
            <a:extLst>
              <a:ext uri="{FF2B5EF4-FFF2-40B4-BE49-F238E27FC236}">
                <a16:creationId xmlns:a16="http://schemas.microsoft.com/office/drawing/2014/main" id="{E90D485E-2519-4F00-80E8-D1A8085C58E4}"/>
              </a:ext>
            </a:extLst>
          </p:cNvPr>
          <p:cNvSpPr txBox="1"/>
          <p:nvPr/>
        </p:nvSpPr>
        <p:spPr>
          <a:xfrm>
            <a:off x="7228092" y="4780074"/>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1</a:t>
            </a:r>
            <a:endParaRPr kumimoji="0" lang="en-GB" sz="3200" b="0" i="0" u="none" strike="noStrike" kern="1200" cap="none" spc="0" normalizeH="0" baseline="0" noProof="0" dirty="0">
              <a:ln>
                <a:noFill/>
              </a:ln>
              <a:effectLst/>
              <a:uLnTx/>
              <a:uFillTx/>
              <a:ea typeface="+mn-ea"/>
              <a:cs typeface="+mn-cs"/>
            </a:endParaRPr>
          </a:p>
        </p:txBody>
      </p:sp>
      <p:graphicFrame>
        <p:nvGraphicFramePr>
          <p:cNvPr id="61" name="Table 60">
            <a:extLst>
              <a:ext uri="{FF2B5EF4-FFF2-40B4-BE49-F238E27FC236}">
                <a16:creationId xmlns:a16="http://schemas.microsoft.com/office/drawing/2014/main" id="{373CAADF-2585-47D0-9759-940C9B3D27F5}"/>
              </a:ext>
            </a:extLst>
          </p:cNvPr>
          <p:cNvGraphicFramePr>
            <a:graphicFrameLocks noGrp="1"/>
          </p:cNvGraphicFramePr>
          <p:nvPr>
            <p:extLst>
              <p:ext uri="{D42A27DB-BD31-4B8C-83A1-F6EECF244321}">
                <p14:modId xmlns:p14="http://schemas.microsoft.com/office/powerpoint/2010/main" val="2960699444"/>
              </p:ext>
            </p:extLst>
          </p:nvPr>
        </p:nvGraphicFramePr>
        <p:xfrm>
          <a:off x="1354285" y="5279388"/>
          <a:ext cx="6096000" cy="3852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3813706657"/>
                    </a:ext>
                  </a:extLst>
                </a:gridCol>
              </a:tblGrid>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graphicFrame>
        <p:nvGraphicFramePr>
          <p:cNvPr id="63" name="Table 62">
            <a:extLst>
              <a:ext uri="{FF2B5EF4-FFF2-40B4-BE49-F238E27FC236}">
                <a16:creationId xmlns:a16="http://schemas.microsoft.com/office/drawing/2014/main" id="{3524AD55-67AD-4B7C-A66A-A66D331F35B9}"/>
              </a:ext>
            </a:extLst>
          </p:cNvPr>
          <p:cNvGraphicFramePr>
            <a:graphicFrameLocks noGrp="1"/>
          </p:cNvGraphicFramePr>
          <p:nvPr>
            <p:extLst>
              <p:ext uri="{D42A27DB-BD31-4B8C-83A1-F6EECF244321}">
                <p14:modId xmlns:p14="http://schemas.microsoft.com/office/powerpoint/2010/main" val="1907402340"/>
              </p:ext>
            </p:extLst>
          </p:nvPr>
        </p:nvGraphicFramePr>
        <p:xfrm>
          <a:off x="1354528" y="2328089"/>
          <a:ext cx="6096000" cy="3852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813706657"/>
                    </a:ext>
                  </a:extLst>
                </a:gridCol>
                <a:gridCol w="1524000">
                  <a:extLst>
                    <a:ext uri="{9D8B030D-6E8A-4147-A177-3AD203B41FA5}">
                      <a16:colId xmlns:a16="http://schemas.microsoft.com/office/drawing/2014/main" val="1839054275"/>
                    </a:ext>
                  </a:extLst>
                </a:gridCol>
                <a:gridCol w="1524000">
                  <a:extLst>
                    <a:ext uri="{9D8B030D-6E8A-4147-A177-3AD203B41FA5}">
                      <a16:colId xmlns:a16="http://schemas.microsoft.com/office/drawing/2014/main" val="2476902429"/>
                    </a:ext>
                  </a:extLst>
                </a:gridCol>
                <a:gridCol w="1524000">
                  <a:extLst>
                    <a:ext uri="{9D8B030D-6E8A-4147-A177-3AD203B41FA5}">
                      <a16:colId xmlns:a16="http://schemas.microsoft.com/office/drawing/2014/main" val="2347856380"/>
                    </a:ext>
                  </a:extLst>
                </a:gridCol>
              </a:tblGrid>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graphicFrame>
        <p:nvGraphicFramePr>
          <p:cNvPr id="64" name="Table 63">
            <a:extLst>
              <a:ext uri="{FF2B5EF4-FFF2-40B4-BE49-F238E27FC236}">
                <a16:creationId xmlns:a16="http://schemas.microsoft.com/office/drawing/2014/main" id="{81C8E503-9027-401C-868F-042418CB2E96}"/>
              </a:ext>
            </a:extLst>
          </p:cNvPr>
          <p:cNvGraphicFramePr>
            <a:graphicFrameLocks noGrp="1"/>
          </p:cNvGraphicFramePr>
          <p:nvPr>
            <p:extLst>
              <p:ext uri="{D42A27DB-BD31-4B8C-83A1-F6EECF244321}">
                <p14:modId xmlns:p14="http://schemas.microsoft.com/office/powerpoint/2010/main" val="2808602308"/>
              </p:ext>
            </p:extLst>
          </p:nvPr>
        </p:nvGraphicFramePr>
        <p:xfrm>
          <a:off x="1354528" y="3802465"/>
          <a:ext cx="6096000" cy="385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813706657"/>
                    </a:ext>
                  </a:extLst>
                </a:gridCol>
                <a:gridCol w="2032000">
                  <a:extLst>
                    <a:ext uri="{9D8B030D-6E8A-4147-A177-3AD203B41FA5}">
                      <a16:colId xmlns:a16="http://schemas.microsoft.com/office/drawing/2014/main" val="1274243221"/>
                    </a:ext>
                  </a:extLst>
                </a:gridCol>
                <a:gridCol w="2032000">
                  <a:extLst>
                    <a:ext uri="{9D8B030D-6E8A-4147-A177-3AD203B41FA5}">
                      <a16:colId xmlns:a16="http://schemas.microsoft.com/office/drawing/2014/main" val="1916828911"/>
                    </a:ext>
                  </a:extLst>
                </a:gridCol>
              </a:tblGrid>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graphicFrame>
        <p:nvGraphicFramePr>
          <p:cNvPr id="65" name="Table 64">
            <a:extLst>
              <a:ext uri="{FF2B5EF4-FFF2-40B4-BE49-F238E27FC236}">
                <a16:creationId xmlns:a16="http://schemas.microsoft.com/office/drawing/2014/main" id="{06162C71-9AE7-41CF-A02D-2B6C4C75425B}"/>
              </a:ext>
            </a:extLst>
          </p:cNvPr>
          <p:cNvGraphicFramePr>
            <a:graphicFrameLocks noGrp="1"/>
          </p:cNvGraphicFramePr>
          <p:nvPr>
            <p:extLst>
              <p:ext uri="{D42A27DB-BD31-4B8C-83A1-F6EECF244321}">
                <p14:modId xmlns:p14="http://schemas.microsoft.com/office/powerpoint/2010/main" val="4034740514"/>
              </p:ext>
            </p:extLst>
          </p:nvPr>
        </p:nvGraphicFramePr>
        <p:xfrm>
          <a:off x="1354285" y="5279388"/>
          <a:ext cx="6096000" cy="385200"/>
        </p:xfrm>
        <a:graphic>
          <a:graphicData uri="http://schemas.openxmlformats.org/drawingml/2006/table">
            <a:tbl>
              <a:tblPr firstRow="1" bandRow="1">
                <a:tableStyleId>{5C22544A-7EE6-4342-B048-85BDC9FD1C3A}</a:tableStyleId>
              </a:tblPr>
              <a:tblGrid>
                <a:gridCol w="677333">
                  <a:extLst>
                    <a:ext uri="{9D8B030D-6E8A-4147-A177-3AD203B41FA5}">
                      <a16:colId xmlns:a16="http://schemas.microsoft.com/office/drawing/2014/main" val="3813706657"/>
                    </a:ext>
                  </a:extLst>
                </a:gridCol>
                <a:gridCol w="677334">
                  <a:extLst>
                    <a:ext uri="{9D8B030D-6E8A-4147-A177-3AD203B41FA5}">
                      <a16:colId xmlns:a16="http://schemas.microsoft.com/office/drawing/2014/main" val="3247433775"/>
                    </a:ext>
                  </a:extLst>
                </a:gridCol>
                <a:gridCol w="677333">
                  <a:extLst>
                    <a:ext uri="{9D8B030D-6E8A-4147-A177-3AD203B41FA5}">
                      <a16:colId xmlns:a16="http://schemas.microsoft.com/office/drawing/2014/main" val="1269234342"/>
                    </a:ext>
                  </a:extLst>
                </a:gridCol>
                <a:gridCol w="677333">
                  <a:extLst>
                    <a:ext uri="{9D8B030D-6E8A-4147-A177-3AD203B41FA5}">
                      <a16:colId xmlns:a16="http://schemas.microsoft.com/office/drawing/2014/main" val="1274243221"/>
                    </a:ext>
                  </a:extLst>
                </a:gridCol>
                <a:gridCol w="677334">
                  <a:extLst>
                    <a:ext uri="{9D8B030D-6E8A-4147-A177-3AD203B41FA5}">
                      <a16:colId xmlns:a16="http://schemas.microsoft.com/office/drawing/2014/main" val="1381035124"/>
                    </a:ext>
                  </a:extLst>
                </a:gridCol>
                <a:gridCol w="677333">
                  <a:extLst>
                    <a:ext uri="{9D8B030D-6E8A-4147-A177-3AD203B41FA5}">
                      <a16:colId xmlns:a16="http://schemas.microsoft.com/office/drawing/2014/main" val="2429950739"/>
                    </a:ext>
                  </a:extLst>
                </a:gridCol>
                <a:gridCol w="677333">
                  <a:extLst>
                    <a:ext uri="{9D8B030D-6E8A-4147-A177-3AD203B41FA5}">
                      <a16:colId xmlns:a16="http://schemas.microsoft.com/office/drawing/2014/main" val="1916828911"/>
                    </a:ext>
                  </a:extLst>
                </a:gridCol>
                <a:gridCol w="677334">
                  <a:extLst>
                    <a:ext uri="{9D8B030D-6E8A-4147-A177-3AD203B41FA5}">
                      <a16:colId xmlns:a16="http://schemas.microsoft.com/office/drawing/2014/main" val="1066120379"/>
                    </a:ext>
                  </a:extLst>
                </a:gridCol>
                <a:gridCol w="677333">
                  <a:extLst>
                    <a:ext uri="{9D8B030D-6E8A-4147-A177-3AD203B41FA5}">
                      <a16:colId xmlns:a16="http://schemas.microsoft.com/office/drawing/2014/main" val="1696132625"/>
                    </a:ext>
                  </a:extLst>
                </a:gridCol>
              </a:tblGrid>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192600">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1585CBE-74B6-4A0B-A649-4DF7271EE000}"/>
                  </a:ext>
                </a:extLst>
              </p:cNvPr>
              <p:cNvSpPr txBox="1"/>
              <p:nvPr/>
            </p:nvSpPr>
            <p:spPr>
              <a:xfrm>
                <a:off x="2372772" y="4629500"/>
                <a:ext cx="681851" cy="672748"/>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9</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66" name="TextBox 65">
                <a:extLst>
                  <a:ext uri="{FF2B5EF4-FFF2-40B4-BE49-F238E27FC236}">
                    <a16:creationId xmlns:a16="http://schemas.microsoft.com/office/drawing/2014/main" id="{71585CBE-74B6-4A0B-A649-4DF7271EE000}"/>
                  </a:ext>
                </a:extLst>
              </p:cNvPr>
              <p:cNvSpPr txBox="1">
                <a:spLocks noRot="1" noChangeAspect="1" noMove="1" noResize="1" noEditPoints="1" noAdjustHandles="1" noChangeArrowheads="1" noChangeShapeType="1" noTextEdit="1"/>
              </p:cNvSpPr>
              <p:nvPr/>
            </p:nvSpPr>
            <p:spPr>
              <a:xfrm>
                <a:off x="2372772" y="4629500"/>
                <a:ext cx="681851" cy="672748"/>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F88523B8-2717-4735-AE39-42F57CC69E47}"/>
                  </a:ext>
                </a:extLst>
              </p:cNvPr>
              <p:cNvSpPr txBox="1"/>
              <p:nvPr/>
            </p:nvSpPr>
            <p:spPr>
              <a:xfrm>
                <a:off x="3051829" y="4629500"/>
                <a:ext cx="681851" cy="672748"/>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9</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67" name="TextBox 66">
                <a:extLst>
                  <a:ext uri="{FF2B5EF4-FFF2-40B4-BE49-F238E27FC236}">
                    <a16:creationId xmlns:a16="http://schemas.microsoft.com/office/drawing/2014/main" id="{F88523B8-2717-4735-AE39-42F57CC69E47}"/>
                  </a:ext>
                </a:extLst>
              </p:cNvPr>
              <p:cNvSpPr txBox="1">
                <a:spLocks noRot="1" noChangeAspect="1" noMove="1" noResize="1" noEditPoints="1" noAdjustHandles="1" noChangeArrowheads="1" noChangeShapeType="1" noTextEdit="1"/>
              </p:cNvSpPr>
              <p:nvPr/>
            </p:nvSpPr>
            <p:spPr>
              <a:xfrm>
                <a:off x="3051829" y="4629500"/>
                <a:ext cx="681851" cy="672748"/>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9290E190-B930-4A9C-832C-3FA6E144EECD}"/>
                  </a:ext>
                </a:extLst>
              </p:cNvPr>
              <p:cNvSpPr txBox="1"/>
              <p:nvPr/>
            </p:nvSpPr>
            <p:spPr>
              <a:xfrm>
                <a:off x="3730886" y="4631423"/>
                <a:ext cx="681851" cy="670825"/>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4</m:t>
                        </m:r>
                      </m:num>
                      <m:den>
                        <m:r>
                          <m:rPr>
                            <m:nor/>
                          </m:rPr>
                          <a:rPr lang="en-GB" sz="2400" b="0" i="0" smtClean="0">
                            <a:solidFill>
                              <a:schemeClr val="tx1"/>
                            </a:solidFill>
                          </a:rPr>
                          <m:t>9</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68" name="TextBox 67">
                <a:extLst>
                  <a:ext uri="{FF2B5EF4-FFF2-40B4-BE49-F238E27FC236}">
                    <a16:creationId xmlns:a16="http://schemas.microsoft.com/office/drawing/2014/main" id="{9290E190-B930-4A9C-832C-3FA6E144EECD}"/>
                  </a:ext>
                </a:extLst>
              </p:cNvPr>
              <p:cNvSpPr txBox="1">
                <a:spLocks noRot="1" noChangeAspect="1" noMove="1" noResize="1" noEditPoints="1" noAdjustHandles="1" noChangeArrowheads="1" noChangeShapeType="1" noTextEdit="1"/>
              </p:cNvSpPr>
              <p:nvPr/>
            </p:nvSpPr>
            <p:spPr>
              <a:xfrm>
                <a:off x="3730886" y="4631423"/>
                <a:ext cx="681851" cy="670825"/>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8E7057F0-F732-48DB-B0C2-C8A75E34B69D}"/>
                  </a:ext>
                </a:extLst>
              </p:cNvPr>
              <p:cNvSpPr txBox="1"/>
              <p:nvPr/>
            </p:nvSpPr>
            <p:spPr>
              <a:xfrm>
                <a:off x="4409943" y="4632321"/>
                <a:ext cx="681851" cy="66992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5</m:t>
                        </m:r>
                      </m:num>
                      <m:den>
                        <m:r>
                          <m:rPr>
                            <m:nor/>
                          </m:rPr>
                          <a:rPr lang="en-GB" sz="2400" b="0" i="0" smtClean="0">
                            <a:solidFill>
                              <a:schemeClr val="tx1"/>
                            </a:solidFill>
                          </a:rPr>
                          <m:t>9</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69" name="TextBox 68">
                <a:extLst>
                  <a:ext uri="{FF2B5EF4-FFF2-40B4-BE49-F238E27FC236}">
                    <a16:creationId xmlns:a16="http://schemas.microsoft.com/office/drawing/2014/main" id="{8E7057F0-F732-48DB-B0C2-C8A75E34B69D}"/>
                  </a:ext>
                </a:extLst>
              </p:cNvPr>
              <p:cNvSpPr txBox="1">
                <a:spLocks noRot="1" noChangeAspect="1" noMove="1" noResize="1" noEditPoints="1" noAdjustHandles="1" noChangeArrowheads="1" noChangeShapeType="1" noTextEdit="1"/>
              </p:cNvSpPr>
              <p:nvPr/>
            </p:nvSpPr>
            <p:spPr>
              <a:xfrm>
                <a:off x="4409943" y="4632321"/>
                <a:ext cx="681851" cy="669927"/>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8521D085-88DC-4E48-82FA-FE142B630C14}"/>
                  </a:ext>
                </a:extLst>
              </p:cNvPr>
              <p:cNvSpPr txBox="1"/>
              <p:nvPr/>
            </p:nvSpPr>
            <p:spPr>
              <a:xfrm>
                <a:off x="5089000" y="4629628"/>
                <a:ext cx="681851" cy="672620"/>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6</m:t>
                        </m:r>
                      </m:num>
                      <m:den>
                        <m:r>
                          <m:rPr>
                            <m:nor/>
                          </m:rPr>
                          <a:rPr lang="en-GB" sz="2400" b="0" i="0" smtClean="0">
                            <a:solidFill>
                              <a:schemeClr val="tx1"/>
                            </a:solidFill>
                          </a:rPr>
                          <m:t>9</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70" name="TextBox 69">
                <a:extLst>
                  <a:ext uri="{FF2B5EF4-FFF2-40B4-BE49-F238E27FC236}">
                    <a16:creationId xmlns:a16="http://schemas.microsoft.com/office/drawing/2014/main" id="{8521D085-88DC-4E48-82FA-FE142B630C14}"/>
                  </a:ext>
                </a:extLst>
              </p:cNvPr>
              <p:cNvSpPr txBox="1">
                <a:spLocks noRot="1" noChangeAspect="1" noMove="1" noResize="1" noEditPoints="1" noAdjustHandles="1" noChangeArrowheads="1" noChangeShapeType="1" noTextEdit="1"/>
              </p:cNvSpPr>
              <p:nvPr/>
            </p:nvSpPr>
            <p:spPr>
              <a:xfrm>
                <a:off x="5089000" y="4629628"/>
                <a:ext cx="681851" cy="672620"/>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7C6149E0-57B8-428C-81D1-606F66FDDCD8}"/>
                  </a:ext>
                </a:extLst>
              </p:cNvPr>
              <p:cNvSpPr txBox="1"/>
              <p:nvPr/>
            </p:nvSpPr>
            <p:spPr>
              <a:xfrm>
                <a:off x="5768057" y="4632321"/>
                <a:ext cx="681851" cy="66992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7</m:t>
                        </m:r>
                      </m:num>
                      <m:den>
                        <m:r>
                          <m:rPr>
                            <m:nor/>
                          </m:rPr>
                          <a:rPr lang="en-GB" sz="2400" b="0" i="0" smtClean="0">
                            <a:solidFill>
                              <a:schemeClr val="tx1"/>
                            </a:solidFill>
                          </a:rPr>
                          <m:t>9</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71" name="TextBox 70">
                <a:extLst>
                  <a:ext uri="{FF2B5EF4-FFF2-40B4-BE49-F238E27FC236}">
                    <a16:creationId xmlns:a16="http://schemas.microsoft.com/office/drawing/2014/main" id="{7C6149E0-57B8-428C-81D1-606F66FDDCD8}"/>
                  </a:ext>
                </a:extLst>
              </p:cNvPr>
              <p:cNvSpPr txBox="1">
                <a:spLocks noRot="1" noChangeAspect="1" noMove="1" noResize="1" noEditPoints="1" noAdjustHandles="1" noChangeArrowheads="1" noChangeShapeType="1" noTextEdit="1"/>
              </p:cNvSpPr>
              <p:nvPr/>
            </p:nvSpPr>
            <p:spPr>
              <a:xfrm>
                <a:off x="5768057" y="4632321"/>
                <a:ext cx="681851" cy="669927"/>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0636BA31-C2BA-4FF5-A209-CFE56C59B2BE}"/>
                  </a:ext>
                </a:extLst>
              </p:cNvPr>
              <p:cNvSpPr txBox="1"/>
              <p:nvPr/>
            </p:nvSpPr>
            <p:spPr>
              <a:xfrm>
                <a:off x="6447116" y="4629500"/>
                <a:ext cx="681851" cy="672748"/>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8</m:t>
                        </m:r>
                      </m:num>
                      <m:den>
                        <m:r>
                          <m:rPr>
                            <m:nor/>
                          </m:rPr>
                          <a:rPr lang="en-GB" sz="2400" b="0" i="0" smtClean="0">
                            <a:solidFill>
                              <a:schemeClr val="tx1"/>
                            </a:solidFill>
                          </a:rPr>
                          <m:t>9</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72" name="TextBox 71">
                <a:extLst>
                  <a:ext uri="{FF2B5EF4-FFF2-40B4-BE49-F238E27FC236}">
                    <a16:creationId xmlns:a16="http://schemas.microsoft.com/office/drawing/2014/main" id="{0636BA31-C2BA-4FF5-A209-CFE56C59B2BE}"/>
                  </a:ext>
                </a:extLst>
              </p:cNvPr>
              <p:cNvSpPr txBox="1">
                <a:spLocks noRot="1" noChangeAspect="1" noMove="1" noResize="1" noEditPoints="1" noAdjustHandles="1" noChangeArrowheads="1" noChangeShapeType="1" noTextEdit="1"/>
              </p:cNvSpPr>
              <p:nvPr/>
            </p:nvSpPr>
            <p:spPr>
              <a:xfrm>
                <a:off x="6447116" y="4629500"/>
                <a:ext cx="681851" cy="67274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49B2343-9986-47E2-B712-870881BF742E}"/>
                  </a:ext>
                </a:extLst>
              </p:cNvPr>
              <p:cNvSpPr txBox="1"/>
              <p:nvPr/>
            </p:nvSpPr>
            <p:spPr>
              <a:xfrm>
                <a:off x="7102027" y="5609501"/>
                <a:ext cx="681851" cy="672748"/>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9</m:t>
                        </m:r>
                      </m:num>
                      <m:den>
                        <m:r>
                          <m:rPr>
                            <m:nor/>
                          </m:rPr>
                          <a:rPr lang="en-GB" sz="2400" b="0" i="0" smtClean="0">
                            <a:solidFill>
                              <a:schemeClr val="tx1"/>
                            </a:solidFill>
                          </a:rPr>
                          <m:t>9</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73" name="TextBox 72">
                <a:extLst>
                  <a:ext uri="{FF2B5EF4-FFF2-40B4-BE49-F238E27FC236}">
                    <a16:creationId xmlns:a16="http://schemas.microsoft.com/office/drawing/2014/main" id="{F49B2343-9986-47E2-B712-870881BF742E}"/>
                  </a:ext>
                </a:extLst>
              </p:cNvPr>
              <p:cNvSpPr txBox="1">
                <a:spLocks noRot="1" noChangeAspect="1" noMove="1" noResize="1" noEditPoints="1" noAdjustHandles="1" noChangeArrowheads="1" noChangeShapeType="1" noTextEdit="1"/>
              </p:cNvSpPr>
              <p:nvPr/>
            </p:nvSpPr>
            <p:spPr>
              <a:xfrm>
                <a:off x="7102027" y="5609501"/>
                <a:ext cx="681851" cy="672748"/>
              </a:xfrm>
              <a:prstGeom prst="rect">
                <a:avLst/>
              </a:prstGeom>
              <a:blipFill>
                <a:blip r:embed="rId23"/>
                <a:stretch>
                  <a:fillRect/>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EF578D18-EBDE-4FC1-B089-A301349D6BFF}"/>
              </a:ext>
            </a:extLst>
          </p:cNvPr>
          <p:cNvCxnSpPr/>
          <p:nvPr/>
        </p:nvCxnSpPr>
        <p:spPr>
          <a:xfrm>
            <a:off x="1354285" y="1043940"/>
            <a:ext cx="3034835"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3B76186-06E4-4393-AF84-F1E54FEAAADC}"/>
              </a:ext>
            </a:extLst>
          </p:cNvPr>
          <p:cNvCxnSpPr/>
          <p:nvPr/>
        </p:nvCxnSpPr>
        <p:spPr>
          <a:xfrm>
            <a:off x="4408073" y="1043940"/>
            <a:ext cx="3034835"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0A729C3C-046D-4FD1-AB31-E4678774C502}"/>
              </a:ext>
            </a:extLst>
          </p:cNvPr>
          <p:cNvCxnSpPr>
            <a:cxnSpLocks/>
          </p:cNvCxnSpPr>
          <p:nvPr/>
        </p:nvCxnSpPr>
        <p:spPr>
          <a:xfrm>
            <a:off x="1354284" y="2423813"/>
            <a:ext cx="151560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202C173-03DF-4C1E-AF7D-1B9BC01B348D}"/>
              </a:ext>
            </a:extLst>
          </p:cNvPr>
          <p:cNvCxnSpPr>
            <a:cxnSpLocks/>
          </p:cNvCxnSpPr>
          <p:nvPr/>
        </p:nvCxnSpPr>
        <p:spPr>
          <a:xfrm>
            <a:off x="4402996" y="2423813"/>
            <a:ext cx="151560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1ED83166-0CD2-4E9B-9CF8-BEAEE81889C7}"/>
              </a:ext>
            </a:extLst>
          </p:cNvPr>
          <p:cNvCxnSpPr>
            <a:cxnSpLocks/>
          </p:cNvCxnSpPr>
          <p:nvPr/>
        </p:nvCxnSpPr>
        <p:spPr>
          <a:xfrm>
            <a:off x="2878640" y="2423813"/>
            <a:ext cx="151560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C8135228-101E-42A5-8B5C-F19E9AE063BB}"/>
              </a:ext>
            </a:extLst>
          </p:cNvPr>
          <p:cNvCxnSpPr>
            <a:cxnSpLocks/>
          </p:cNvCxnSpPr>
          <p:nvPr/>
        </p:nvCxnSpPr>
        <p:spPr>
          <a:xfrm>
            <a:off x="5927353" y="2423813"/>
            <a:ext cx="1515600" cy="0"/>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9151E1D9-1C1B-4D5A-9B2F-40E331F21554}"/>
              </a:ext>
            </a:extLst>
          </p:cNvPr>
          <p:cNvSpPr txBox="1"/>
          <p:nvPr/>
        </p:nvSpPr>
        <p:spPr>
          <a:xfrm>
            <a:off x="1580391" y="2694266"/>
            <a:ext cx="5939443"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solidFill>
                  <a:schemeClr val="accent1"/>
                </a:solidFill>
                <a:effectLst/>
                <a:uLnTx/>
                <a:uFillTx/>
                <a:ea typeface="+mn-ea"/>
                <a:cs typeface="+mn-cs"/>
              </a:rPr>
              <a:t>What do you notice?</a:t>
            </a:r>
            <a:endParaRPr kumimoji="0" lang="en-GB" sz="3200" b="0" i="0" u="none" strike="noStrike" kern="1200" cap="none" spc="0" normalizeH="0" baseline="0" noProof="0" dirty="0">
              <a:ln>
                <a:noFill/>
              </a:ln>
              <a:solidFill>
                <a:schemeClr val="accent1"/>
              </a:solidFill>
              <a:effectLst/>
              <a:uLnTx/>
              <a:uFillTx/>
              <a:ea typeface="+mn-ea"/>
              <a:cs typeface="+mn-cs"/>
            </a:endParaRPr>
          </a:p>
        </p:txBody>
      </p:sp>
    </p:spTree>
    <p:custDataLst>
      <p:tags r:id="rId1"/>
    </p:custDataLst>
    <p:extLst>
      <p:ext uri="{BB962C8B-B14F-4D97-AF65-F5344CB8AC3E}">
        <p14:creationId xmlns:p14="http://schemas.microsoft.com/office/powerpoint/2010/main" val="42677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16"/>
                                        </p:tgtEl>
                                      </p:cBhvr>
                                    </p:animEffect>
                                    <p:animScale>
                                      <p:cBhvr>
                                        <p:cTn id="30" dur="250" autoRev="1" fill="hold"/>
                                        <p:tgtEl>
                                          <p:spTgt spid="16"/>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6"/>
                                        </p:tgtEl>
                                      </p:cBhvr>
                                    </p:animEffect>
                                    <p:animScale>
                                      <p:cBhvr>
                                        <p:cTn id="39" dur="250" autoRev="1" fill="hold"/>
                                        <p:tgtEl>
                                          <p:spTgt spid="16"/>
                                        </p:tgtEl>
                                      </p:cBhvr>
                                      <p:by x="105000" y="105000"/>
                                    </p:animScale>
                                  </p:childTnLst>
                                </p:cTn>
                              </p:par>
                              <p:par>
                                <p:cTn id="40" presetID="26" presetClass="emph" presetSubtype="0" fill="hold" nodeType="withEffect">
                                  <p:stCondLst>
                                    <p:cond delay="0"/>
                                  </p:stCondLst>
                                  <p:childTnLst>
                                    <p:animEffect transition="out" filter="fade">
                                      <p:cBhvr>
                                        <p:cTn id="41" dur="500" tmFilter="0, 0; .2, .5; .8, .5; 1, 0"/>
                                        <p:tgtEl>
                                          <p:spTgt spid="74"/>
                                        </p:tgtEl>
                                      </p:cBhvr>
                                    </p:animEffect>
                                    <p:animScale>
                                      <p:cBhvr>
                                        <p:cTn id="42" dur="250" autoRev="1" fill="hold"/>
                                        <p:tgtEl>
                                          <p:spTgt spid="74"/>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up)">
                                      <p:cBhvr>
                                        <p:cTn id="59" dur="500"/>
                                        <p:tgtEl>
                                          <p:spTgt spid="6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fade">
                                      <p:cBhvr>
                                        <p:cTn id="64" dur="500"/>
                                        <p:tgtEl>
                                          <p:spTgt spid="75"/>
                                        </p:tgtEl>
                                      </p:cBhvr>
                                    </p:animEffect>
                                  </p:childTnLst>
                                </p:cTn>
                              </p:par>
                              <p:par>
                                <p:cTn id="65" presetID="10"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par>
                                <p:cTn id="68" presetID="10" presetClass="entr" presetSubtype="0"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500"/>
                                        <p:tgtEl>
                                          <p:spTgt spid="77"/>
                                        </p:tgtEl>
                                      </p:cBhvr>
                                    </p:animEffect>
                                  </p:childTnLst>
                                </p:cTn>
                              </p:par>
                              <p:par>
                                <p:cTn id="71" presetID="10" presetClass="entr" presetSubtype="0" fill="hold" nodeType="withEffect">
                                  <p:stCondLst>
                                    <p:cond delay="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500"/>
                                        <p:tgtEl>
                                          <p:spTgt spid="78"/>
                                        </p:tgtEl>
                                      </p:cBhvr>
                                    </p:animEffect>
                                  </p:childTnLst>
                                </p:cTn>
                              </p:par>
                            </p:childTnLst>
                          </p:cTn>
                        </p:par>
                      </p:childTnLst>
                    </p:cTn>
                  </p:par>
                  <p:par>
                    <p:cTn id="74" fill="hold">
                      <p:stCondLst>
                        <p:cond delay="indefinite"/>
                      </p:stCondLst>
                      <p:childTnLst>
                        <p:par>
                          <p:cTn id="75" fill="hold">
                            <p:stCondLst>
                              <p:cond delay="0"/>
                            </p:stCondLst>
                            <p:childTnLst>
                              <p:par>
                                <p:cTn id="76" presetID="26" presetClass="emph" presetSubtype="0" fill="hold" nodeType="clickEffect">
                                  <p:stCondLst>
                                    <p:cond delay="0"/>
                                  </p:stCondLst>
                                  <p:childTnLst>
                                    <p:animEffect transition="out" filter="fade">
                                      <p:cBhvr>
                                        <p:cTn id="77" dur="500" tmFilter="0, 0; .2, .5; .8, .5; 1, 0"/>
                                        <p:tgtEl>
                                          <p:spTgt spid="75"/>
                                        </p:tgtEl>
                                      </p:cBhvr>
                                    </p:animEffect>
                                    <p:animScale>
                                      <p:cBhvr>
                                        <p:cTn id="78" dur="250" autoRev="1" fill="hold"/>
                                        <p:tgtEl>
                                          <p:spTgt spid="75"/>
                                        </p:tgtEl>
                                      </p:cBhvr>
                                      <p:by x="105000" y="105000"/>
                                    </p:animScale>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500" tmFilter="0, 0; .2, .5; .8, .5; 1, 0"/>
                                        <p:tgtEl>
                                          <p:spTgt spid="75"/>
                                        </p:tgtEl>
                                      </p:cBhvr>
                                    </p:animEffect>
                                    <p:animScale>
                                      <p:cBhvr>
                                        <p:cTn id="87" dur="250" autoRev="1" fill="hold"/>
                                        <p:tgtEl>
                                          <p:spTgt spid="75"/>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77"/>
                                        </p:tgtEl>
                                      </p:cBhvr>
                                    </p:animEffect>
                                    <p:animScale>
                                      <p:cBhvr>
                                        <p:cTn id="90" dur="250" autoRev="1" fill="hold"/>
                                        <p:tgtEl>
                                          <p:spTgt spid="77"/>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75"/>
                                        </p:tgtEl>
                                      </p:cBhvr>
                                    </p:animEffect>
                                    <p:animScale>
                                      <p:cBhvr>
                                        <p:cTn id="99" dur="250" autoRev="1" fill="hold"/>
                                        <p:tgtEl>
                                          <p:spTgt spid="75"/>
                                        </p:tgtEl>
                                      </p:cBhvr>
                                      <p:by x="105000" y="105000"/>
                                    </p:animScale>
                                  </p:childTnLst>
                                </p:cTn>
                              </p:par>
                              <p:par>
                                <p:cTn id="100" presetID="26" presetClass="emph" presetSubtype="0" fill="hold" nodeType="withEffect">
                                  <p:stCondLst>
                                    <p:cond delay="0"/>
                                  </p:stCondLst>
                                  <p:childTnLst>
                                    <p:animEffect transition="out" filter="fade">
                                      <p:cBhvr>
                                        <p:cTn id="101" dur="500" tmFilter="0, 0; .2, .5; .8, .5; 1, 0"/>
                                        <p:tgtEl>
                                          <p:spTgt spid="76"/>
                                        </p:tgtEl>
                                      </p:cBhvr>
                                    </p:animEffect>
                                    <p:animScale>
                                      <p:cBhvr>
                                        <p:cTn id="102" dur="250" autoRev="1" fill="hold"/>
                                        <p:tgtEl>
                                          <p:spTgt spid="76"/>
                                        </p:tgtEl>
                                      </p:cBhvr>
                                      <p:by x="105000" y="105000"/>
                                    </p:animScale>
                                  </p:childTnLst>
                                </p:cTn>
                              </p:par>
                              <p:par>
                                <p:cTn id="103" presetID="26" presetClass="emph" presetSubtype="0" fill="hold" nodeType="withEffect">
                                  <p:stCondLst>
                                    <p:cond delay="0"/>
                                  </p:stCondLst>
                                  <p:childTnLst>
                                    <p:animEffect transition="out" filter="fade">
                                      <p:cBhvr>
                                        <p:cTn id="104" dur="500" tmFilter="0, 0; .2, .5; .8, .5; 1, 0"/>
                                        <p:tgtEl>
                                          <p:spTgt spid="77"/>
                                        </p:tgtEl>
                                      </p:cBhvr>
                                    </p:animEffect>
                                    <p:animScale>
                                      <p:cBhvr>
                                        <p:cTn id="105" dur="250" autoRev="1" fill="hold"/>
                                        <p:tgtEl>
                                          <p:spTgt spid="77"/>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6" presetClass="emph" presetSubtype="0" fill="hold" nodeType="clickEffect">
                                  <p:stCondLst>
                                    <p:cond delay="0"/>
                                  </p:stCondLst>
                                  <p:childTnLst>
                                    <p:animEffect transition="out" filter="fade">
                                      <p:cBhvr>
                                        <p:cTn id="113" dur="500" tmFilter="0, 0; .2, .5; .8, .5; 1, 0"/>
                                        <p:tgtEl>
                                          <p:spTgt spid="75"/>
                                        </p:tgtEl>
                                      </p:cBhvr>
                                    </p:animEffect>
                                    <p:animScale>
                                      <p:cBhvr>
                                        <p:cTn id="114" dur="250" autoRev="1" fill="hold"/>
                                        <p:tgtEl>
                                          <p:spTgt spid="75"/>
                                        </p:tgtEl>
                                      </p:cBhvr>
                                      <p:by x="105000" y="105000"/>
                                    </p:animScale>
                                  </p:childTnLst>
                                </p:cTn>
                              </p:par>
                              <p:par>
                                <p:cTn id="115" presetID="26" presetClass="emph" presetSubtype="0" fill="hold" nodeType="withEffect">
                                  <p:stCondLst>
                                    <p:cond delay="0"/>
                                  </p:stCondLst>
                                  <p:childTnLst>
                                    <p:animEffect transition="out" filter="fade">
                                      <p:cBhvr>
                                        <p:cTn id="116" dur="500" tmFilter="0, 0; .2, .5; .8, .5; 1, 0"/>
                                        <p:tgtEl>
                                          <p:spTgt spid="76"/>
                                        </p:tgtEl>
                                      </p:cBhvr>
                                    </p:animEffect>
                                    <p:animScale>
                                      <p:cBhvr>
                                        <p:cTn id="117" dur="250" autoRev="1" fill="hold"/>
                                        <p:tgtEl>
                                          <p:spTgt spid="76"/>
                                        </p:tgtEl>
                                      </p:cBhvr>
                                      <p:by x="105000" y="105000"/>
                                    </p:animScale>
                                  </p:childTnLst>
                                </p:cTn>
                              </p:par>
                              <p:par>
                                <p:cTn id="118" presetID="26" presetClass="emph" presetSubtype="0" fill="hold" nodeType="withEffect">
                                  <p:stCondLst>
                                    <p:cond delay="0"/>
                                  </p:stCondLst>
                                  <p:childTnLst>
                                    <p:animEffect transition="out" filter="fade">
                                      <p:cBhvr>
                                        <p:cTn id="119" dur="500" tmFilter="0, 0; .2, .5; .8, .5; 1, 0"/>
                                        <p:tgtEl>
                                          <p:spTgt spid="77"/>
                                        </p:tgtEl>
                                      </p:cBhvr>
                                    </p:animEffect>
                                    <p:animScale>
                                      <p:cBhvr>
                                        <p:cTn id="120" dur="250" autoRev="1" fill="hold"/>
                                        <p:tgtEl>
                                          <p:spTgt spid="77"/>
                                        </p:tgtEl>
                                      </p:cBhvr>
                                      <p:by x="105000" y="105000"/>
                                    </p:animScale>
                                  </p:childTnLst>
                                </p:cTn>
                              </p:par>
                              <p:par>
                                <p:cTn id="121" presetID="26" presetClass="emph" presetSubtype="0" fill="hold" nodeType="withEffect">
                                  <p:stCondLst>
                                    <p:cond delay="0"/>
                                  </p:stCondLst>
                                  <p:childTnLst>
                                    <p:animEffect transition="out" filter="fade">
                                      <p:cBhvr>
                                        <p:cTn id="122" dur="500" tmFilter="0, 0; .2, .5; .8, .5; 1, 0"/>
                                        <p:tgtEl>
                                          <p:spTgt spid="78"/>
                                        </p:tgtEl>
                                      </p:cBhvr>
                                    </p:animEffect>
                                    <p:animScale>
                                      <p:cBhvr>
                                        <p:cTn id="123" dur="250" autoRev="1" fill="hold"/>
                                        <p:tgtEl>
                                          <p:spTgt spid="78"/>
                                        </p:tgtEl>
                                      </p:cBhvr>
                                      <p:by x="105000" y="105000"/>
                                    </p:animScale>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47"/>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58"/>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56"/>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nodeType="clickEffect">
                                  <p:stCondLst>
                                    <p:cond delay="0"/>
                                  </p:stCondLst>
                                  <p:childTnLst>
                                    <p:set>
                                      <p:cBhvr>
                                        <p:cTn id="139" dur="1" fill="hold">
                                          <p:stCondLst>
                                            <p:cond delay="0"/>
                                          </p:stCondLst>
                                        </p:cTn>
                                        <p:tgtEl>
                                          <p:spTgt spid="64"/>
                                        </p:tgtEl>
                                        <p:attrNameLst>
                                          <p:attrName>style.visibility</p:attrName>
                                        </p:attrNameLst>
                                      </p:cBhvr>
                                      <p:to>
                                        <p:strVal val="visible"/>
                                      </p:to>
                                    </p:set>
                                    <p:animEffect transition="in" filter="wipe(up)">
                                      <p:cBhvr>
                                        <p:cTn id="140" dur="500"/>
                                        <p:tgtEl>
                                          <p:spTgt spid="64"/>
                                        </p:tgtEl>
                                      </p:cBhvr>
                                    </p:animEffec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4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50"/>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6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59"/>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6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22" presetClass="entr" presetSubtype="1" fill="hold" nodeType="clickEffect">
                                  <p:stCondLst>
                                    <p:cond delay="0"/>
                                  </p:stCondLst>
                                  <p:childTnLst>
                                    <p:set>
                                      <p:cBhvr>
                                        <p:cTn id="164" dur="1" fill="hold">
                                          <p:stCondLst>
                                            <p:cond delay="0"/>
                                          </p:stCondLst>
                                        </p:cTn>
                                        <p:tgtEl>
                                          <p:spTgt spid="65"/>
                                        </p:tgtEl>
                                        <p:attrNameLst>
                                          <p:attrName>style.visibility</p:attrName>
                                        </p:attrNameLst>
                                      </p:cBhvr>
                                      <p:to>
                                        <p:strVal val="visible"/>
                                      </p:to>
                                    </p:set>
                                    <p:animEffect transition="in" filter="wipe(up)">
                                      <p:cBhvr>
                                        <p:cTn id="165" dur="500"/>
                                        <p:tgtEl>
                                          <p:spTgt spid="65"/>
                                        </p:tgtEl>
                                      </p:cBhvr>
                                    </p:animEffec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500"/>
                                  </p:stCondLst>
                                  <p:childTnLst>
                                    <p:set>
                                      <p:cBhvr>
                                        <p:cTn id="169" dur="1" fill="hold">
                                          <p:stCondLst>
                                            <p:cond delay="0"/>
                                          </p:stCondLst>
                                        </p:cTn>
                                        <p:tgtEl>
                                          <p:spTgt spid="51"/>
                                        </p:tgtEl>
                                        <p:attrNameLst>
                                          <p:attrName>style.visibility</p:attrName>
                                        </p:attrNameLst>
                                      </p:cBhvr>
                                      <p:to>
                                        <p:strVal val="visible"/>
                                      </p:to>
                                    </p:set>
                                  </p:childTnLst>
                                </p:cTn>
                              </p:par>
                            </p:childTnLst>
                          </p:cTn>
                        </p:par>
                        <p:par>
                          <p:cTn id="170" fill="hold">
                            <p:stCondLst>
                              <p:cond delay="500"/>
                            </p:stCondLst>
                            <p:childTnLst>
                              <p:par>
                                <p:cTn id="171" presetID="1" presetClass="entr" presetSubtype="0" fill="hold" grpId="0" nodeType="afterEffect">
                                  <p:stCondLst>
                                    <p:cond delay="500"/>
                                  </p:stCondLst>
                                  <p:childTnLst>
                                    <p:set>
                                      <p:cBhvr>
                                        <p:cTn id="172" dur="1" fill="hold">
                                          <p:stCondLst>
                                            <p:cond delay="0"/>
                                          </p:stCondLst>
                                        </p:cTn>
                                        <p:tgtEl>
                                          <p:spTgt spid="66"/>
                                        </p:tgtEl>
                                        <p:attrNameLst>
                                          <p:attrName>style.visibility</p:attrName>
                                        </p:attrNameLst>
                                      </p:cBhvr>
                                      <p:to>
                                        <p:strVal val="visible"/>
                                      </p:to>
                                    </p:set>
                                  </p:childTnLst>
                                </p:cTn>
                              </p:par>
                            </p:childTnLst>
                          </p:cTn>
                        </p:par>
                        <p:par>
                          <p:cTn id="173" fill="hold">
                            <p:stCondLst>
                              <p:cond delay="1000"/>
                            </p:stCondLst>
                            <p:childTnLst>
                              <p:par>
                                <p:cTn id="174" presetID="1" presetClass="entr" presetSubtype="0" fill="hold" grpId="0" nodeType="afterEffect">
                                  <p:stCondLst>
                                    <p:cond delay="500"/>
                                  </p:stCondLst>
                                  <p:childTnLst>
                                    <p:set>
                                      <p:cBhvr>
                                        <p:cTn id="175" dur="1" fill="hold">
                                          <p:stCondLst>
                                            <p:cond delay="0"/>
                                          </p:stCondLst>
                                        </p:cTn>
                                        <p:tgtEl>
                                          <p:spTgt spid="67"/>
                                        </p:tgtEl>
                                        <p:attrNameLst>
                                          <p:attrName>style.visibility</p:attrName>
                                        </p:attrNameLst>
                                      </p:cBhvr>
                                      <p:to>
                                        <p:strVal val="visible"/>
                                      </p:to>
                                    </p:set>
                                  </p:childTnLst>
                                </p:cTn>
                              </p:par>
                            </p:childTnLst>
                          </p:cTn>
                        </p:par>
                        <p:par>
                          <p:cTn id="176" fill="hold">
                            <p:stCondLst>
                              <p:cond delay="1500"/>
                            </p:stCondLst>
                            <p:childTnLst>
                              <p:par>
                                <p:cTn id="177" presetID="1" presetClass="entr" presetSubtype="0" fill="hold" grpId="0" nodeType="afterEffect">
                                  <p:stCondLst>
                                    <p:cond delay="500"/>
                                  </p:stCondLst>
                                  <p:childTnLst>
                                    <p:set>
                                      <p:cBhvr>
                                        <p:cTn id="178" dur="1" fill="hold">
                                          <p:stCondLst>
                                            <p:cond delay="0"/>
                                          </p:stCondLst>
                                        </p:cTn>
                                        <p:tgtEl>
                                          <p:spTgt spid="68"/>
                                        </p:tgtEl>
                                        <p:attrNameLst>
                                          <p:attrName>style.visibility</p:attrName>
                                        </p:attrNameLst>
                                      </p:cBhvr>
                                      <p:to>
                                        <p:strVal val="visible"/>
                                      </p:to>
                                    </p:set>
                                  </p:childTnLst>
                                </p:cTn>
                              </p:par>
                            </p:childTnLst>
                          </p:cTn>
                        </p:par>
                        <p:par>
                          <p:cTn id="179" fill="hold">
                            <p:stCondLst>
                              <p:cond delay="2000"/>
                            </p:stCondLst>
                            <p:childTnLst>
                              <p:par>
                                <p:cTn id="180" presetID="1" presetClass="entr" presetSubtype="0" fill="hold" grpId="0" nodeType="afterEffect">
                                  <p:stCondLst>
                                    <p:cond delay="500"/>
                                  </p:stCondLst>
                                  <p:childTnLst>
                                    <p:set>
                                      <p:cBhvr>
                                        <p:cTn id="181" dur="1" fill="hold">
                                          <p:stCondLst>
                                            <p:cond delay="0"/>
                                          </p:stCondLst>
                                        </p:cTn>
                                        <p:tgtEl>
                                          <p:spTgt spid="69"/>
                                        </p:tgtEl>
                                        <p:attrNameLst>
                                          <p:attrName>style.visibility</p:attrName>
                                        </p:attrNameLst>
                                      </p:cBhvr>
                                      <p:to>
                                        <p:strVal val="visible"/>
                                      </p:to>
                                    </p:set>
                                  </p:childTnLst>
                                </p:cTn>
                              </p:par>
                            </p:childTnLst>
                          </p:cTn>
                        </p:par>
                        <p:par>
                          <p:cTn id="182" fill="hold">
                            <p:stCondLst>
                              <p:cond delay="2500"/>
                            </p:stCondLst>
                            <p:childTnLst>
                              <p:par>
                                <p:cTn id="183" presetID="1" presetClass="entr" presetSubtype="0" fill="hold" grpId="0" nodeType="afterEffect">
                                  <p:stCondLst>
                                    <p:cond delay="500"/>
                                  </p:stCondLst>
                                  <p:childTnLst>
                                    <p:set>
                                      <p:cBhvr>
                                        <p:cTn id="184" dur="1" fill="hold">
                                          <p:stCondLst>
                                            <p:cond delay="0"/>
                                          </p:stCondLst>
                                        </p:cTn>
                                        <p:tgtEl>
                                          <p:spTgt spid="70"/>
                                        </p:tgtEl>
                                        <p:attrNameLst>
                                          <p:attrName>style.visibility</p:attrName>
                                        </p:attrNameLst>
                                      </p:cBhvr>
                                      <p:to>
                                        <p:strVal val="visible"/>
                                      </p:to>
                                    </p:set>
                                  </p:childTnLst>
                                </p:cTn>
                              </p:par>
                            </p:childTnLst>
                          </p:cTn>
                        </p:par>
                        <p:par>
                          <p:cTn id="185" fill="hold">
                            <p:stCondLst>
                              <p:cond delay="3000"/>
                            </p:stCondLst>
                            <p:childTnLst>
                              <p:par>
                                <p:cTn id="186" presetID="1" presetClass="entr" presetSubtype="0" fill="hold" grpId="0" nodeType="afterEffect">
                                  <p:stCondLst>
                                    <p:cond delay="500"/>
                                  </p:stCondLst>
                                  <p:childTnLst>
                                    <p:set>
                                      <p:cBhvr>
                                        <p:cTn id="187" dur="1" fill="hold">
                                          <p:stCondLst>
                                            <p:cond delay="0"/>
                                          </p:stCondLst>
                                        </p:cTn>
                                        <p:tgtEl>
                                          <p:spTgt spid="71"/>
                                        </p:tgtEl>
                                        <p:attrNameLst>
                                          <p:attrName>style.visibility</p:attrName>
                                        </p:attrNameLst>
                                      </p:cBhvr>
                                      <p:to>
                                        <p:strVal val="visible"/>
                                      </p:to>
                                    </p:set>
                                  </p:childTnLst>
                                </p:cTn>
                              </p:par>
                            </p:childTnLst>
                          </p:cTn>
                        </p:par>
                        <p:par>
                          <p:cTn id="188" fill="hold">
                            <p:stCondLst>
                              <p:cond delay="3500"/>
                            </p:stCondLst>
                            <p:childTnLst>
                              <p:par>
                                <p:cTn id="189" presetID="1" presetClass="entr" presetSubtype="0" fill="hold" grpId="0" nodeType="afterEffect">
                                  <p:stCondLst>
                                    <p:cond delay="500"/>
                                  </p:stCondLst>
                                  <p:childTnLst>
                                    <p:set>
                                      <p:cBhvr>
                                        <p:cTn id="190" dur="1" fill="hold">
                                          <p:stCondLst>
                                            <p:cond delay="0"/>
                                          </p:stCondLst>
                                        </p:cTn>
                                        <p:tgtEl>
                                          <p:spTgt spid="72"/>
                                        </p:tgtEl>
                                        <p:attrNameLst>
                                          <p:attrName>style.visibility</p:attrName>
                                        </p:attrNameLst>
                                      </p:cBhvr>
                                      <p:to>
                                        <p:strVal val="visible"/>
                                      </p:to>
                                    </p:set>
                                  </p:childTnLst>
                                </p:cTn>
                              </p:par>
                            </p:childTnLst>
                          </p:cTn>
                        </p:par>
                        <p:par>
                          <p:cTn id="191" fill="hold">
                            <p:stCondLst>
                              <p:cond delay="4000"/>
                            </p:stCondLst>
                            <p:childTnLst>
                              <p:par>
                                <p:cTn id="192" presetID="1" presetClass="entr" presetSubtype="0" fill="hold" grpId="0" nodeType="afterEffect">
                                  <p:stCondLst>
                                    <p:cond delay="500"/>
                                  </p:stCondLst>
                                  <p:childTnLst>
                                    <p:set>
                                      <p:cBhvr>
                                        <p:cTn id="193" dur="1" fill="hold">
                                          <p:stCondLst>
                                            <p:cond delay="0"/>
                                          </p:stCondLst>
                                        </p:cTn>
                                        <p:tgtEl>
                                          <p:spTgt spid="73"/>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grpId="0" nodeType="clickEffect">
                                  <p:stCondLst>
                                    <p:cond delay="0"/>
                                  </p:stCondLst>
                                  <p:childTnLst>
                                    <p:set>
                                      <p:cBhvr>
                                        <p:cTn id="197"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3" grpId="0"/>
      <p:bldP spid="44" grpId="0"/>
      <p:bldP spid="45" grpId="0"/>
      <p:bldP spid="46" grpId="0"/>
      <p:bldP spid="47" grpId="0"/>
      <p:bldP spid="48" grpId="0"/>
      <p:bldP spid="49" grpId="0"/>
      <p:bldP spid="50" grpId="0"/>
      <p:bldP spid="51" grpId="0"/>
      <p:bldP spid="53" grpId="0"/>
      <p:bldP spid="54" grpId="0"/>
      <p:bldP spid="56" grpId="0"/>
      <p:bldP spid="57" grpId="0"/>
      <p:bldP spid="59" grpId="0"/>
      <p:bldP spid="60" grpId="0"/>
      <p:bldP spid="66" grpId="0"/>
      <p:bldP spid="67" grpId="0"/>
      <p:bldP spid="68" grpId="0"/>
      <p:bldP spid="69" grpId="0"/>
      <p:bldP spid="70" grpId="0"/>
      <p:bldP spid="71" grpId="0"/>
      <p:bldP spid="72" grpId="0"/>
      <p:bldP spid="73" grpId="0"/>
      <p:bldP spid="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17B19B-DC46-48FB-9BDB-7B505228E766}"/>
              </a:ext>
            </a:extLst>
          </p:cNvPr>
          <p:cNvGraphicFramePr>
            <a:graphicFrameLocks noGrp="1"/>
          </p:cNvGraphicFramePr>
          <p:nvPr>
            <p:extLst>
              <p:ext uri="{D42A27DB-BD31-4B8C-83A1-F6EECF244321}">
                <p14:modId xmlns:p14="http://schemas.microsoft.com/office/powerpoint/2010/main" val="268442117"/>
              </p:ext>
            </p:extLst>
          </p:nvPr>
        </p:nvGraphicFramePr>
        <p:xfrm>
          <a:off x="250531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2400B99-3DFF-4EAA-9215-48B8B9548423}"/>
                  </a:ext>
                </a:extLst>
              </p:cNvPr>
              <p:cNvSpPr txBox="1"/>
              <p:nvPr/>
            </p:nvSpPr>
            <p:spPr>
              <a:xfrm>
                <a:off x="2619070" y="1197611"/>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3" name="TextBox 2">
                <a:extLst>
                  <a:ext uri="{FF2B5EF4-FFF2-40B4-BE49-F238E27FC236}">
                    <a16:creationId xmlns:a16="http://schemas.microsoft.com/office/drawing/2014/main" id="{62400B99-3DFF-4EAA-9215-48B8B9548423}"/>
                  </a:ext>
                </a:extLst>
              </p:cNvPr>
              <p:cNvSpPr txBox="1">
                <a:spLocks noRot="1" noChangeAspect="1" noMove="1" noResize="1" noEditPoints="1" noAdjustHandles="1" noChangeArrowheads="1" noChangeShapeType="1" noTextEdit="1"/>
              </p:cNvSpPr>
              <p:nvPr/>
            </p:nvSpPr>
            <p:spPr>
              <a:xfrm>
                <a:off x="2619070" y="1197611"/>
                <a:ext cx="681851" cy="6692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3AC409D-D5D6-482B-B1B2-07D155ADE2DD}"/>
                  </a:ext>
                </a:extLst>
              </p:cNvPr>
              <p:cNvSpPr txBox="1"/>
              <p:nvPr/>
            </p:nvSpPr>
            <p:spPr>
              <a:xfrm>
                <a:off x="3603734" y="1197611"/>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4" name="TextBox 3">
                <a:extLst>
                  <a:ext uri="{FF2B5EF4-FFF2-40B4-BE49-F238E27FC236}">
                    <a16:creationId xmlns:a16="http://schemas.microsoft.com/office/drawing/2014/main" id="{03AC409D-D5D6-482B-B1B2-07D155ADE2DD}"/>
                  </a:ext>
                </a:extLst>
              </p:cNvPr>
              <p:cNvSpPr txBox="1">
                <a:spLocks noRot="1" noChangeAspect="1" noMove="1" noResize="1" noEditPoints="1" noAdjustHandles="1" noChangeArrowheads="1" noChangeShapeType="1" noTextEdit="1"/>
              </p:cNvSpPr>
              <p:nvPr/>
            </p:nvSpPr>
            <p:spPr>
              <a:xfrm>
                <a:off x="3603734" y="1197611"/>
                <a:ext cx="681851" cy="67076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BBEE13-0976-4688-A685-C8379EB53E55}"/>
                  </a:ext>
                </a:extLst>
              </p:cNvPr>
              <p:cNvSpPr txBox="1"/>
              <p:nvPr/>
            </p:nvSpPr>
            <p:spPr>
              <a:xfrm>
                <a:off x="4588398" y="1196136"/>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5" name="TextBox 4">
                <a:extLst>
                  <a:ext uri="{FF2B5EF4-FFF2-40B4-BE49-F238E27FC236}">
                    <a16:creationId xmlns:a16="http://schemas.microsoft.com/office/drawing/2014/main" id="{83BBEE13-0976-4688-A685-C8379EB53E55}"/>
                  </a:ext>
                </a:extLst>
              </p:cNvPr>
              <p:cNvSpPr txBox="1">
                <a:spLocks noRot="1" noChangeAspect="1" noMove="1" noResize="1" noEditPoints="1" noAdjustHandles="1" noChangeArrowheads="1" noChangeShapeType="1" noTextEdit="1"/>
              </p:cNvSpPr>
              <p:nvPr/>
            </p:nvSpPr>
            <p:spPr>
              <a:xfrm>
                <a:off x="4588398" y="1196136"/>
                <a:ext cx="681851" cy="67076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A87630-EF6D-4FA8-BC46-96DE638C5D2F}"/>
                  </a:ext>
                </a:extLst>
              </p:cNvPr>
              <p:cNvSpPr txBox="1"/>
              <p:nvPr/>
            </p:nvSpPr>
            <p:spPr>
              <a:xfrm>
                <a:off x="5573062" y="1199535"/>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6" name="TextBox 5">
                <a:extLst>
                  <a:ext uri="{FF2B5EF4-FFF2-40B4-BE49-F238E27FC236}">
                    <a16:creationId xmlns:a16="http://schemas.microsoft.com/office/drawing/2014/main" id="{94A87630-EF6D-4FA8-BC46-96DE638C5D2F}"/>
                  </a:ext>
                </a:extLst>
              </p:cNvPr>
              <p:cNvSpPr txBox="1">
                <a:spLocks noRot="1" noChangeAspect="1" noMove="1" noResize="1" noEditPoints="1" noAdjustHandles="1" noChangeArrowheads="1" noChangeShapeType="1" noTextEdit="1"/>
              </p:cNvSpPr>
              <p:nvPr/>
            </p:nvSpPr>
            <p:spPr>
              <a:xfrm>
                <a:off x="5573062" y="1199535"/>
                <a:ext cx="681851" cy="668837"/>
              </a:xfrm>
              <a:prstGeom prst="rect">
                <a:avLst/>
              </a:prstGeom>
              <a:blipFill>
                <a:blip r:embed="rId8"/>
                <a:stretch>
                  <a:fillRect/>
                </a:stretch>
              </a:blipFill>
            </p:spPr>
            <p:txBody>
              <a:bodyPr/>
              <a:lstStyle/>
              <a:p>
                <a:r>
                  <a:rPr lang="en-GB">
                    <a:noFill/>
                  </a:rPr>
                  <a:t> </a:t>
                </a:r>
              </a:p>
            </p:txBody>
          </p:sp>
        </mc:Fallback>
      </mc:AlternateContent>
      <p:graphicFrame>
        <p:nvGraphicFramePr>
          <p:cNvPr id="7" name="Table 6">
            <a:extLst>
              <a:ext uri="{FF2B5EF4-FFF2-40B4-BE49-F238E27FC236}">
                <a16:creationId xmlns:a16="http://schemas.microsoft.com/office/drawing/2014/main" id="{173EA9BD-9B3B-42DB-B786-463B5392D022}"/>
              </a:ext>
            </a:extLst>
          </p:cNvPr>
          <p:cNvGraphicFramePr>
            <a:graphicFrameLocks noGrp="1"/>
          </p:cNvGraphicFramePr>
          <p:nvPr>
            <p:extLst>
              <p:ext uri="{D42A27DB-BD31-4B8C-83A1-F6EECF244321}">
                <p14:modId xmlns:p14="http://schemas.microsoft.com/office/powerpoint/2010/main" val="3221317607"/>
              </p:ext>
            </p:extLst>
          </p:nvPr>
        </p:nvGraphicFramePr>
        <p:xfrm>
          <a:off x="2505318" y="2632888"/>
          <a:ext cx="3857380" cy="681812"/>
        </p:xfrm>
        <a:graphic>
          <a:graphicData uri="http://schemas.openxmlformats.org/drawingml/2006/table">
            <a:tbl>
              <a:tblPr firstRow="1" bandRow="1">
                <a:tableStyleId>{5C22544A-7EE6-4342-B048-85BDC9FD1C3A}</a:tableStyleId>
              </a:tblPr>
              <a:tblGrid>
                <a:gridCol w="964345">
                  <a:extLst>
                    <a:ext uri="{9D8B030D-6E8A-4147-A177-3AD203B41FA5}">
                      <a16:colId xmlns:a16="http://schemas.microsoft.com/office/drawing/2014/main" val="3813706657"/>
                    </a:ext>
                  </a:extLst>
                </a:gridCol>
                <a:gridCol w="964345">
                  <a:extLst>
                    <a:ext uri="{9D8B030D-6E8A-4147-A177-3AD203B41FA5}">
                      <a16:colId xmlns:a16="http://schemas.microsoft.com/office/drawing/2014/main" val="1839054275"/>
                    </a:ext>
                  </a:extLst>
                </a:gridCol>
                <a:gridCol w="964345">
                  <a:extLst>
                    <a:ext uri="{9D8B030D-6E8A-4147-A177-3AD203B41FA5}">
                      <a16:colId xmlns:a16="http://schemas.microsoft.com/office/drawing/2014/main" val="2476902429"/>
                    </a:ext>
                  </a:extLst>
                </a:gridCol>
                <a:gridCol w="964345">
                  <a:extLst>
                    <a:ext uri="{9D8B030D-6E8A-4147-A177-3AD203B41FA5}">
                      <a16:colId xmlns:a16="http://schemas.microsoft.com/office/drawing/2014/main" val="2347856380"/>
                    </a:ext>
                  </a:extLst>
                </a:gridCol>
              </a:tblGrid>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graphicFrame>
        <p:nvGraphicFramePr>
          <p:cNvPr id="8" name="Table 7">
            <a:extLst>
              <a:ext uri="{FF2B5EF4-FFF2-40B4-BE49-F238E27FC236}">
                <a16:creationId xmlns:a16="http://schemas.microsoft.com/office/drawing/2014/main" id="{15DC2767-5047-4EA5-9DE6-3625472F0B09}"/>
              </a:ext>
            </a:extLst>
          </p:cNvPr>
          <p:cNvGraphicFramePr>
            <a:graphicFrameLocks noGrp="1"/>
          </p:cNvGraphicFramePr>
          <p:nvPr>
            <p:extLst>
              <p:ext uri="{D42A27DB-BD31-4B8C-83A1-F6EECF244321}">
                <p14:modId xmlns:p14="http://schemas.microsoft.com/office/powerpoint/2010/main" val="1356049817"/>
              </p:ext>
            </p:extLst>
          </p:nvPr>
        </p:nvGraphicFramePr>
        <p:xfrm>
          <a:off x="250531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9" name="Table 8">
            <a:extLst>
              <a:ext uri="{FF2B5EF4-FFF2-40B4-BE49-F238E27FC236}">
                <a16:creationId xmlns:a16="http://schemas.microsoft.com/office/drawing/2014/main" id="{0E64B26E-B498-40D6-BAE1-2AEC72BDC8EF}"/>
              </a:ext>
            </a:extLst>
          </p:cNvPr>
          <p:cNvGraphicFramePr>
            <a:graphicFrameLocks noGrp="1"/>
          </p:cNvGraphicFramePr>
          <p:nvPr>
            <p:extLst>
              <p:ext uri="{D42A27DB-BD31-4B8C-83A1-F6EECF244321}">
                <p14:modId xmlns:p14="http://schemas.microsoft.com/office/powerpoint/2010/main" val="1652142375"/>
              </p:ext>
            </p:extLst>
          </p:nvPr>
        </p:nvGraphicFramePr>
        <p:xfrm>
          <a:off x="250531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10" name="Table 9">
            <a:extLst>
              <a:ext uri="{FF2B5EF4-FFF2-40B4-BE49-F238E27FC236}">
                <a16:creationId xmlns:a16="http://schemas.microsoft.com/office/drawing/2014/main" id="{01CA36FF-3C22-405D-A2F6-D39C7708EB8B}"/>
              </a:ext>
            </a:extLst>
          </p:cNvPr>
          <p:cNvGraphicFramePr>
            <a:graphicFrameLocks noGrp="1"/>
          </p:cNvGraphicFramePr>
          <p:nvPr>
            <p:extLst>
              <p:ext uri="{D42A27DB-BD31-4B8C-83A1-F6EECF244321}">
                <p14:modId xmlns:p14="http://schemas.microsoft.com/office/powerpoint/2010/main" val="1515003273"/>
              </p:ext>
            </p:extLst>
          </p:nvPr>
        </p:nvGraphicFramePr>
        <p:xfrm>
          <a:off x="250531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11" name="Table 10">
            <a:extLst>
              <a:ext uri="{FF2B5EF4-FFF2-40B4-BE49-F238E27FC236}">
                <a16:creationId xmlns:a16="http://schemas.microsoft.com/office/drawing/2014/main" id="{51E74B5E-651B-401C-AE0C-1B02EEB284A2}"/>
              </a:ext>
            </a:extLst>
          </p:cNvPr>
          <p:cNvGraphicFramePr>
            <a:graphicFrameLocks noGrp="1"/>
          </p:cNvGraphicFramePr>
          <p:nvPr>
            <p:extLst>
              <p:ext uri="{D42A27DB-BD31-4B8C-83A1-F6EECF244321}">
                <p14:modId xmlns:p14="http://schemas.microsoft.com/office/powerpoint/2010/main" val="2469761436"/>
              </p:ext>
            </p:extLst>
          </p:nvPr>
        </p:nvGraphicFramePr>
        <p:xfrm>
          <a:off x="250531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extLst>
                  <a:ext uri="{0D108BD9-81ED-4DB2-BD59-A6C34878D82A}">
                    <a16:rowId xmlns:a16="http://schemas.microsoft.com/office/drawing/2014/main" val="2791726510"/>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AE3591-A6EA-4155-8B27-0FF261F0F9FF}"/>
                  </a:ext>
                </a:extLst>
              </p:cNvPr>
              <p:cNvSpPr txBox="1"/>
              <p:nvPr/>
            </p:nvSpPr>
            <p:spPr>
              <a:xfrm>
                <a:off x="3128062" y="3297151"/>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2" name="TextBox 11">
                <a:extLst>
                  <a:ext uri="{FF2B5EF4-FFF2-40B4-BE49-F238E27FC236}">
                    <a16:creationId xmlns:a16="http://schemas.microsoft.com/office/drawing/2014/main" id="{6BAE3591-A6EA-4155-8B27-0FF261F0F9FF}"/>
                  </a:ext>
                </a:extLst>
              </p:cNvPr>
              <p:cNvSpPr txBox="1">
                <a:spLocks noRot="1" noChangeAspect="1" noMove="1" noResize="1" noEditPoints="1" noAdjustHandles="1" noChangeArrowheads="1" noChangeShapeType="1" noTextEdit="1"/>
              </p:cNvSpPr>
              <p:nvPr/>
            </p:nvSpPr>
            <p:spPr>
              <a:xfrm>
                <a:off x="3128062" y="3297151"/>
                <a:ext cx="681851" cy="66928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048C7A-DD6B-4781-9D5A-ACC2CF084945}"/>
                  </a:ext>
                </a:extLst>
              </p:cNvPr>
              <p:cNvSpPr txBox="1"/>
              <p:nvPr/>
            </p:nvSpPr>
            <p:spPr>
              <a:xfrm>
                <a:off x="4092519" y="3297151"/>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3" name="TextBox 12">
                <a:extLst>
                  <a:ext uri="{FF2B5EF4-FFF2-40B4-BE49-F238E27FC236}">
                    <a16:creationId xmlns:a16="http://schemas.microsoft.com/office/drawing/2014/main" id="{15048C7A-DD6B-4781-9D5A-ACC2CF084945}"/>
                  </a:ext>
                </a:extLst>
              </p:cNvPr>
              <p:cNvSpPr txBox="1">
                <a:spLocks noRot="1" noChangeAspect="1" noMove="1" noResize="1" noEditPoints="1" noAdjustHandles="1" noChangeArrowheads="1" noChangeShapeType="1" noTextEdit="1"/>
              </p:cNvSpPr>
              <p:nvPr/>
            </p:nvSpPr>
            <p:spPr>
              <a:xfrm>
                <a:off x="4092519" y="3297151"/>
                <a:ext cx="681851" cy="67076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93FC6CC-095A-427D-B787-425A6646541F}"/>
                  </a:ext>
                </a:extLst>
              </p:cNvPr>
              <p:cNvSpPr txBox="1"/>
              <p:nvPr/>
            </p:nvSpPr>
            <p:spPr>
              <a:xfrm>
                <a:off x="5046703" y="3295676"/>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4" name="TextBox 13">
                <a:extLst>
                  <a:ext uri="{FF2B5EF4-FFF2-40B4-BE49-F238E27FC236}">
                    <a16:creationId xmlns:a16="http://schemas.microsoft.com/office/drawing/2014/main" id="{793FC6CC-095A-427D-B787-425A6646541F}"/>
                  </a:ext>
                </a:extLst>
              </p:cNvPr>
              <p:cNvSpPr txBox="1">
                <a:spLocks noRot="1" noChangeAspect="1" noMove="1" noResize="1" noEditPoints="1" noAdjustHandles="1" noChangeArrowheads="1" noChangeShapeType="1" noTextEdit="1"/>
              </p:cNvSpPr>
              <p:nvPr/>
            </p:nvSpPr>
            <p:spPr>
              <a:xfrm>
                <a:off x="5046703" y="3295676"/>
                <a:ext cx="681851" cy="67076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50C937-B89A-41F5-893F-32957168C209}"/>
                  </a:ext>
                </a:extLst>
              </p:cNvPr>
              <p:cNvSpPr txBox="1"/>
              <p:nvPr/>
            </p:nvSpPr>
            <p:spPr>
              <a:xfrm>
                <a:off x="6026588" y="3787187"/>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4</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5" name="TextBox 14">
                <a:extLst>
                  <a:ext uri="{FF2B5EF4-FFF2-40B4-BE49-F238E27FC236}">
                    <a16:creationId xmlns:a16="http://schemas.microsoft.com/office/drawing/2014/main" id="{D150C937-B89A-41F5-893F-32957168C209}"/>
                  </a:ext>
                </a:extLst>
              </p:cNvPr>
              <p:cNvSpPr txBox="1">
                <a:spLocks noRot="1" noChangeAspect="1" noMove="1" noResize="1" noEditPoints="1" noAdjustHandles="1" noChangeArrowheads="1" noChangeShapeType="1" noTextEdit="1"/>
              </p:cNvSpPr>
              <p:nvPr/>
            </p:nvSpPr>
            <p:spPr>
              <a:xfrm>
                <a:off x="6026588" y="3787187"/>
                <a:ext cx="681851" cy="668837"/>
              </a:xfrm>
              <a:prstGeom prst="rect">
                <a:avLst/>
              </a:prstGeom>
              <a:blipFill>
                <a:blip r:embed="rId12"/>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1C1C54DC-0D9A-4D09-9D73-B4E99DAC0054}"/>
              </a:ext>
            </a:extLst>
          </p:cNvPr>
          <p:cNvSpPr txBox="1"/>
          <p:nvPr/>
        </p:nvSpPr>
        <p:spPr>
          <a:xfrm>
            <a:off x="2283125" y="3253847"/>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0</a:t>
            </a:r>
            <a:endParaRPr kumimoji="0" lang="en-GB" sz="3200" b="0" i="0" u="none" strike="noStrike" kern="1200" cap="none" spc="0" normalizeH="0" baseline="0" noProof="0" dirty="0">
              <a:ln>
                <a:noFill/>
              </a:ln>
              <a:effectLst/>
              <a:uLnTx/>
              <a:uFillTx/>
              <a:ea typeface="+mn-ea"/>
              <a:cs typeface="+mn-cs"/>
            </a:endParaRPr>
          </a:p>
        </p:txBody>
      </p:sp>
      <p:sp>
        <p:nvSpPr>
          <p:cNvPr id="17" name="TextBox 16">
            <a:extLst>
              <a:ext uri="{FF2B5EF4-FFF2-40B4-BE49-F238E27FC236}">
                <a16:creationId xmlns:a16="http://schemas.microsoft.com/office/drawing/2014/main" id="{1D2BE57D-5219-4945-A656-179365844DE0}"/>
              </a:ext>
            </a:extLst>
          </p:cNvPr>
          <p:cNvSpPr txBox="1"/>
          <p:nvPr/>
        </p:nvSpPr>
        <p:spPr>
          <a:xfrm>
            <a:off x="6142551" y="3253847"/>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1</a:t>
            </a:r>
            <a:endParaRPr kumimoji="0" lang="en-GB" sz="3200" b="0" i="0" u="none" strike="noStrike" kern="1200" cap="none" spc="0" normalizeH="0" baseline="0" noProof="0" dirty="0">
              <a:ln>
                <a:noFill/>
              </a:ln>
              <a:effectLst/>
              <a:uLnTx/>
              <a:uFillTx/>
              <a:ea typeface="+mn-ea"/>
              <a:cs typeface="+mn-cs"/>
            </a:endParaRPr>
          </a:p>
        </p:txBody>
      </p:sp>
    </p:spTree>
    <p:custDataLst>
      <p:tags r:id="rId1"/>
    </p:custDataLst>
    <p:extLst>
      <p:ext uri="{BB962C8B-B14F-4D97-AF65-F5344CB8AC3E}">
        <p14:creationId xmlns:p14="http://schemas.microsoft.com/office/powerpoint/2010/main" val="257608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17B19B-DC46-48FB-9BDB-7B505228E766}"/>
              </a:ext>
            </a:extLst>
          </p:cNvPr>
          <p:cNvGraphicFramePr>
            <a:graphicFrameLocks noGrp="1"/>
          </p:cNvGraphicFramePr>
          <p:nvPr>
            <p:extLst/>
          </p:nvPr>
        </p:nvGraphicFramePr>
        <p:xfrm>
          <a:off x="250531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7" name="Table 6">
            <a:extLst>
              <a:ext uri="{FF2B5EF4-FFF2-40B4-BE49-F238E27FC236}">
                <a16:creationId xmlns:a16="http://schemas.microsoft.com/office/drawing/2014/main" id="{173EA9BD-9B3B-42DB-B786-463B5392D022}"/>
              </a:ext>
            </a:extLst>
          </p:cNvPr>
          <p:cNvGraphicFramePr>
            <a:graphicFrameLocks noGrp="1"/>
          </p:cNvGraphicFramePr>
          <p:nvPr>
            <p:extLst>
              <p:ext uri="{D42A27DB-BD31-4B8C-83A1-F6EECF244321}">
                <p14:modId xmlns:p14="http://schemas.microsoft.com/office/powerpoint/2010/main" val="3679068599"/>
              </p:ext>
            </p:extLst>
          </p:nvPr>
        </p:nvGraphicFramePr>
        <p:xfrm>
          <a:off x="2505318" y="2632888"/>
          <a:ext cx="3857380" cy="681812"/>
        </p:xfrm>
        <a:graphic>
          <a:graphicData uri="http://schemas.openxmlformats.org/drawingml/2006/table">
            <a:tbl>
              <a:tblPr firstRow="1" bandRow="1">
                <a:tableStyleId>{5C22544A-7EE6-4342-B048-85BDC9FD1C3A}</a:tableStyleId>
              </a:tblPr>
              <a:tblGrid>
                <a:gridCol w="964345">
                  <a:extLst>
                    <a:ext uri="{9D8B030D-6E8A-4147-A177-3AD203B41FA5}">
                      <a16:colId xmlns:a16="http://schemas.microsoft.com/office/drawing/2014/main" val="3813706657"/>
                    </a:ext>
                  </a:extLst>
                </a:gridCol>
                <a:gridCol w="964345">
                  <a:extLst>
                    <a:ext uri="{9D8B030D-6E8A-4147-A177-3AD203B41FA5}">
                      <a16:colId xmlns:a16="http://schemas.microsoft.com/office/drawing/2014/main" val="1839054275"/>
                    </a:ext>
                  </a:extLst>
                </a:gridCol>
                <a:gridCol w="964345">
                  <a:extLst>
                    <a:ext uri="{9D8B030D-6E8A-4147-A177-3AD203B41FA5}">
                      <a16:colId xmlns:a16="http://schemas.microsoft.com/office/drawing/2014/main" val="2476902429"/>
                    </a:ext>
                  </a:extLst>
                </a:gridCol>
                <a:gridCol w="964345">
                  <a:extLst>
                    <a:ext uri="{9D8B030D-6E8A-4147-A177-3AD203B41FA5}">
                      <a16:colId xmlns:a16="http://schemas.microsoft.com/office/drawing/2014/main" val="2347856380"/>
                    </a:ext>
                  </a:extLst>
                </a:gridCol>
              </a:tblGrid>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graphicFrame>
        <p:nvGraphicFramePr>
          <p:cNvPr id="8" name="Table 7">
            <a:extLst>
              <a:ext uri="{FF2B5EF4-FFF2-40B4-BE49-F238E27FC236}">
                <a16:creationId xmlns:a16="http://schemas.microsoft.com/office/drawing/2014/main" id="{15DC2767-5047-4EA5-9DE6-3625472F0B09}"/>
              </a:ext>
            </a:extLst>
          </p:cNvPr>
          <p:cNvGraphicFramePr>
            <a:graphicFrameLocks noGrp="1"/>
          </p:cNvGraphicFramePr>
          <p:nvPr>
            <p:extLst>
              <p:ext uri="{D42A27DB-BD31-4B8C-83A1-F6EECF244321}">
                <p14:modId xmlns:p14="http://schemas.microsoft.com/office/powerpoint/2010/main" val="1910560117"/>
              </p:ext>
            </p:extLst>
          </p:nvPr>
        </p:nvGraphicFramePr>
        <p:xfrm>
          <a:off x="2505318" y="1150416"/>
          <a:ext cx="3857384" cy="817245"/>
        </p:xfrm>
        <a:graphic>
          <a:graphicData uri="http://schemas.openxmlformats.org/drawingml/2006/table">
            <a:tbl>
              <a:tblPr firstRow="1" bandRow="1">
                <a:tableStyleId>{5940675A-B579-460E-94D1-54222C63F5DA}</a:tableStyleId>
              </a:tblPr>
              <a:tblGrid>
                <a:gridCol w="482173">
                  <a:extLst>
                    <a:ext uri="{9D8B030D-6E8A-4147-A177-3AD203B41FA5}">
                      <a16:colId xmlns:a16="http://schemas.microsoft.com/office/drawing/2014/main" val="1132164718"/>
                    </a:ext>
                  </a:extLst>
                </a:gridCol>
                <a:gridCol w="482173">
                  <a:extLst>
                    <a:ext uri="{9D8B030D-6E8A-4147-A177-3AD203B41FA5}">
                      <a16:colId xmlns:a16="http://schemas.microsoft.com/office/drawing/2014/main" val="1973503951"/>
                    </a:ext>
                  </a:extLst>
                </a:gridCol>
                <a:gridCol w="482173">
                  <a:extLst>
                    <a:ext uri="{9D8B030D-6E8A-4147-A177-3AD203B41FA5}">
                      <a16:colId xmlns:a16="http://schemas.microsoft.com/office/drawing/2014/main" val="956715088"/>
                    </a:ext>
                  </a:extLst>
                </a:gridCol>
                <a:gridCol w="482173">
                  <a:extLst>
                    <a:ext uri="{9D8B030D-6E8A-4147-A177-3AD203B41FA5}">
                      <a16:colId xmlns:a16="http://schemas.microsoft.com/office/drawing/2014/main" val="3754597282"/>
                    </a:ext>
                  </a:extLst>
                </a:gridCol>
                <a:gridCol w="482173">
                  <a:extLst>
                    <a:ext uri="{9D8B030D-6E8A-4147-A177-3AD203B41FA5}">
                      <a16:colId xmlns:a16="http://schemas.microsoft.com/office/drawing/2014/main" val="3269648616"/>
                    </a:ext>
                  </a:extLst>
                </a:gridCol>
                <a:gridCol w="482173">
                  <a:extLst>
                    <a:ext uri="{9D8B030D-6E8A-4147-A177-3AD203B41FA5}">
                      <a16:colId xmlns:a16="http://schemas.microsoft.com/office/drawing/2014/main" val="2683172143"/>
                    </a:ext>
                  </a:extLst>
                </a:gridCol>
                <a:gridCol w="482173">
                  <a:extLst>
                    <a:ext uri="{9D8B030D-6E8A-4147-A177-3AD203B41FA5}">
                      <a16:colId xmlns:a16="http://schemas.microsoft.com/office/drawing/2014/main" val="710329660"/>
                    </a:ext>
                  </a:extLst>
                </a:gridCol>
                <a:gridCol w="482173">
                  <a:extLst>
                    <a:ext uri="{9D8B030D-6E8A-4147-A177-3AD203B41FA5}">
                      <a16:colId xmlns:a16="http://schemas.microsoft.com/office/drawing/2014/main" val="369802606"/>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9" name="Table 8">
            <a:extLst>
              <a:ext uri="{FF2B5EF4-FFF2-40B4-BE49-F238E27FC236}">
                <a16:creationId xmlns:a16="http://schemas.microsoft.com/office/drawing/2014/main" id="{0E64B26E-B498-40D6-BAE1-2AEC72BDC8EF}"/>
              </a:ext>
            </a:extLst>
          </p:cNvPr>
          <p:cNvGraphicFramePr>
            <a:graphicFrameLocks noGrp="1"/>
          </p:cNvGraphicFramePr>
          <p:nvPr>
            <p:extLst>
              <p:ext uri="{D42A27DB-BD31-4B8C-83A1-F6EECF244321}">
                <p14:modId xmlns:p14="http://schemas.microsoft.com/office/powerpoint/2010/main" val="1934759331"/>
              </p:ext>
            </p:extLst>
          </p:nvPr>
        </p:nvGraphicFramePr>
        <p:xfrm>
          <a:off x="2505318" y="1150416"/>
          <a:ext cx="3857384" cy="817245"/>
        </p:xfrm>
        <a:graphic>
          <a:graphicData uri="http://schemas.openxmlformats.org/drawingml/2006/table">
            <a:tbl>
              <a:tblPr firstRow="1" bandRow="1">
                <a:tableStyleId>{5940675A-B579-460E-94D1-54222C63F5DA}</a:tableStyleId>
              </a:tblPr>
              <a:tblGrid>
                <a:gridCol w="482173">
                  <a:extLst>
                    <a:ext uri="{9D8B030D-6E8A-4147-A177-3AD203B41FA5}">
                      <a16:colId xmlns:a16="http://schemas.microsoft.com/office/drawing/2014/main" val="1132164718"/>
                    </a:ext>
                  </a:extLst>
                </a:gridCol>
                <a:gridCol w="482173">
                  <a:extLst>
                    <a:ext uri="{9D8B030D-6E8A-4147-A177-3AD203B41FA5}">
                      <a16:colId xmlns:a16="http://schemas.microsoft.com/office/drawing/2014/main" val="3379186662"/>
                    </a:ext>
                  </a:extLst>
                </a:gridCol>
                <a:gridCol w="482173">
                  <a:extLst>
                    <a:ext uri="{9D8B030D-6E8A-4147-A177-3AD203B41FA5}">
                      <a16:colId xmlns:a16="http://schemas.microsoft.com/office/drawing/2014/main" val="956715088"/>
                    </a:ext>
                  </a:extLst>
                </a:gridCol>
                <a:gridCol w="482173">
                  <a:extLst>
                    <a:ext uri="{9D8B030D-6E8A-4147-A177-3AD203B41FA5}">
                      <a16:colId xmlns:a16="http://schemas.microsoft.com/office/drawing/2014/main" val="1039210226"/>
                    </a:ext>
                  </a:extLst>
                </a:gridCol>
                <a:gridCol w="482173">
                  <a:extLst>
                    <a:ext uri="{9D8B030D-6E8A-4147-A177-3AD203B41FA5}">
                      <a16:colId xmlns:a16="http://schemas.microsoft.com/office/drawing/2014/main" val="3269648616"/>
                    </a:ext>
                  </a:extLst>
                </a:gridCol>
                <a:gridCol w="482173">
                  <a:extLst>
                    <a:ext uri="{9D8B030D-6E8A-4147-A177-3AD203B41FA5}">
                      <a16:colId xmlns:a16="http://schemas.microsoft.com/office/drawing/2014/main" val="1476513175"/>
                    </a:ext>
                  </a:extLst>
                </a:gridCol>
                <a:gridCol w="482173">
                  <a:extLst>
                    <a:ext uri="{9D8B030D-6E8A-4147-A177-3AD203B41FA5}">
                      <a16:colId xmlns:a16="http://schemas.microsoft.com/office/drawing/2014/main" val="710329660"/>
                    </a:ext>
                  </a:extLst>
                </a:gridCol>
                <a:gridCol w="482173">
                  <a:extLst>
                    <a:ext uri="{9D8B030D-6E8A-4147-A177-3AD203B41FA5}">
                      <a16:colId xmlns:a16="http://schemas.microsoft.com/office/drawing/2014/main" val="353022111"/>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10" name="Table 9">
            <a:extLst>
              <a:ext uri="{FF2B5EF4-FFF2-40B4-BE49-F238E27FC236}">
                <a16:creationId xmlns:a16="http://schemas.microsoft.com/office/drawing/2014/main" id="{01CA36FF-3C22-405D-A2F6-D39C7708EB8B}"/>
              </a:ext>
            </a:extLst>
          </p:cNvPr>
          <p:cNvGraphicFramePr>
            <a:graphicFrameLocks noGrp="1"/>
          </p:cNvGraphicFramePr>
          <p:nvPr>
            <p:extLst>
              <p:ext uri="{D42A27DB-BD31-4B8C-83A1-F6EECF244321}">
                <p14:modId xmlns:p14="http://schemas.microsoft.com/office/powerpoint/2010/main" val="1072149314"/>
              </p:ext>
            </p:extLst>
          </p:nvPr>
        </p:nvGraphicFramePr>
        <p:xfrm>
          <a:off x="2505318" y="1150416"/>
          <a:ext cx="3857384" cy="817245"/>
        </p:xfrm>
        <a:graphic>
          <a:graphicData uri="http://schemas.openxmlformats.org/drawingml/2006/table">
            <a:tbl>
              <a:tblPr firstRow="1" bandRow="1">
                <a:tableStyleId>{5940675A-B579-460E-94D1-54222C63F5DA}</a:tableStyleId>
              </a:tblPr>
              <a:tblGrid>
                <a:gridCol w="482173">
                  <a:extLst>
                    <a:ext uri="{9D8B030D-6E8A-4147-A177-3AD203B41FA5}">
                      <a16:colId xmlns:a16="http://schemas.microsoft.com/office/drawing/2014/main" val="1132164718"/>
                    </a:ext>
                  </a:extLst>
                </a:gridCol>
                <a:gridCol w="482173">
                  <a:extLst>
                    <a:ext uri="{9D8B030D-6E8A-4147-A177-3AD203B41FA5}">
                      <a16:colId xmlns:a16="http://schemas.microsoft.com/office/drawing/2014/main" val="927979391"/>
                    </a:ext>
                  </a:extLst>
                </a:gridCol>
                <a:gridCol w="482173">
                  <a:extLst>
                    <a:ext uri="{9D8B030D-6E8A-4147-A177-3AD203B41FA5}">
                      <a16:colId xmlns:a16="http://schemas.microsoft.com/office/drawing/2014/main" val="956715088"/>
                    </a:ext>
                  </a:extLst>
                </a:gridCol>
                <a:gridCol w="482173">
                  <a:extLst>
                    <a:ext uri="{9D8B030D-6E8A-4147-A177-3AD203B41FA5}">
                      <a16:colId xmlns:a16="http://schemas.microsoft.com/office/drawing/2014/main" val="4077927306"/>
                    </a:ext>
                  </a:extLst>
                </a:gridCol>
                <a:gridCol w="482173">
                  <a:extLst>
                    <a:ext uri="{9D8B030D-6E8A-4147-A177-3AD203B41FA5}">
                      <a16:colId xmlns:a16="http://schemas.microsoft.com/office/drawing/2014/main" val="3269648616"/>
                    </a:ext>
                  </a:extLst>
                </a:gridCol>
                <a:gridCol w="482173">
                  <a:extLst>
                    <a:ext uri="{9D8B030D-6E8A-4147-A177-3AD203B41FA5}">
                      <a16:colId xmlns:a16="http://schemas.microsoft.com/office/drawing/2014/main" val="4111101503"/>
                    </a:ext>
                  </a:extLst>
                </a:gridCol>
                <a:gridCol w="482173">
                  <a:extLst>
                    <a:ext uri="{9D8B030D-6E8A-4147-A177-3AD203B41FA5}">
                      <a16:colId xmlns:a16="http://schemas.microsoft.com/office/drawing/2014/main" val="710329660"/>
                    </a:ext>
                  </a:extLst>
                </a:gridCol>
                <a:gridCol w="482173">
                  <a:extLst>
                    <a:ext uri="{9D8B030D-6E8A-4147-A177-3AD203B41FA5}">
                      <a16:colId xmlns:a16="http://schemas.microsoft.com/office/drawing/2014/main" val="2338518009"/>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AE3591-A6EA-4155-8B27-0FF261F0F9FF}"/>
                  </a:ext>
                </a:extLst>
              </p:cNvPr>
              <p:cNvSpPr txBox="1"/>
              <p:nvPr/>
            </p:nvSpPr>
            <p:spPr>
              <a:xfrm>
                <a:off x="3128062" y="3297151"/>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2" name="TextBox 11">
                <a:extLst>
                  <a:ext uri="{FF2B5EF4-FFF2-40B4-BE49-F238E27FC236}">
                    <a16:creationId xmlns:a16="http://schemas.microsoft.com/office/drawing/2014/main" id="{6BAE3591-A6EA-4155-8B27-0FF261F0F9FF}"/>
                  </a:ext>
                </a:extLst>
              </p:cNvPr>
              <p:cNvSpPr txBox="1">
                <a:spLocks noRot="1" noChangeAspect="1" noMove="1" noResize="1" noEditPoints="1" noAdjustHandles="1" noChangeArrowheads="1" noChangeShapeType="1" noTextEdit="1"/>
              </p:cNvSpPr>
              <p:nvPr/>
            </p:nvSpPr>
            <p:spPr>
              <a:xfrm>
                <a:off x="3128062" y="3297151"/>
                <a:ext cx="681851" cy="66928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048C7A-DD6B-4781-9D5A-ACC2CF084945}"/>
                  </a:ext>
                </a:extLst>
              </p:cNvPr>
              <p:cNvSpPr txBox="1"/>
              <p:nvPr/>
            </p:nvSpPr>
            <p:spPr>
              <a:xfrm>
                <a:off x="4092519" y="3297151"/>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3" name="TextBox 12">
                <a:extLst>
                  <a:ext uri="{FF2B5EF4-FFF2-40B4-BE49-F238E27FC236}">
                    <a16:creationId xmlns:a16="http://schemas.microsoft.com/office/drawing/2014/main" id="{15048C7A-DD6B-4781-9D5A-ACC2CF084945}"/>
                  </a:ext>
                </a:extLst>
              </p:cNvPr>
              <p:cNvSpPr txBox="1">
                <a:spLocks noRot="1" noChangeAspect="1" noMove="1" noResize="1" noEditPoints="1" noAdjustHandles="1" noChangeArrowheads="1" noChangeShapeType="1" noTextEdit="1"/>
              </p:cNvSpPr>
              <p:nvPr/>
            </p:nvSpPr>
            <p:spPr>
              <a:xfrm>
                <a:off x="4092519" y="3297151"/>
                <a:ext cx="681851" cy="67076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93FC6CC-095A-427D-B787-425A6646541F}"/>
                  </a:ext>
                </a:extLst>
              </p:cNvPr>
              <p:cNvSpPr txBox="1"/>
              <p:nvPr/>
            </p:nvSpPr>
            <p:spPr>
              <a:xfrm>
                <a:off x="5046703" y="3295676"/>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4" name="TextBox 13">
                <a:extLst>
                  <a:ext uri="{FF2B5EF4-FFF2-40B4-BE49-F238E27FC236}">
                    <a16:creationId xmlns:a16="http://schemas.microsoft.com/office/drawing/2014/main" id="{793FC6CC-095A-427D-B787-425A6646541F}"/>
                  </a:ext>
                </a:extLst>
              </p:cNvPr>
              <p:cNvSpPr txBox="1">
                <a:spLocks noRot="1" noChangeAspect="1" noMove="1" noResize="1" noEditPoints="1" noAdjustHandles="1" noChangeArrowheads="1" noChangeShapeType="1" noTextEdit="1"/>
              </p:cNvSpPr>
              <p:nvPr/>
            </p:nvSpPr>
            <p:spPr>
              <a:xfrm>
                <a:off x="5046703" y="3295676"/>
                <a:ext cx="681851" cy="67076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50C937-B89A-41F5-893F-32957168C209}"/>
                  </a:ext>
                </a:extLst>
              </p:cNvPr>
              <p:cNvSpPr txBox="1"/>
              <p:nvPr/>
            </p:nvSpPr>
            <p:spPr>
              <a:xfrm>
                <a:off x="6026588" y="3787187"/>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4</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5" name="TextBox 14">
                <a:extLst>
                  <a:ext uri="{FF2B5EF4-FFF2-40B4-BE49-F238E27FC236}">
                    <a16:creationId xmlns:a16="http://schemas.microsoft.com/office/drawing/2014/main" id="{D150C937-B89A-41F5-893F-32957168C209}"/>
                  </a:ext>
                </a:extLst>
              </p:cNvPr>
              <p:cNvSpPr txBox="1">
                <a:spLocks noRot="1" noChangeAspect="1" noMove="1" noResize="1" noEditPoints="1" noAdjustHandles="1" noChangeArrowheads="1" noChangeShapeType="1" noTextEdit="1"/>
              </p:cNvSpPr>
              <p:nvPr/>
            </p:nvSpPr>
            <p:spPr>
              <a:xfrm>
                <a:off x="6026588" y="3787187"/>
                <a:ext cx="681851" cy="668837"/>
              </a:xfrm>
              <a:prstGeom prst="rect">
                <a:avLst/>
              </a:prstGeom>
              <a:blipFill>
                <a:blip r:embed="rId8"/>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1C1C54DC-0D9A-4D09-9D73-B4E99DAC0054}"/>
              </a:ext>
            </a:extLst>
          </p:cNvPr>
          <p:cNvSpPr txBox="1"/>
          <p:nvPr/>
        </p:nvSpPr>
        <p:spPr>
          <a:xfrm>
            <a:off x="2283125" y="3253847"/>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0</a:t>
            </a:r>
            <a:endParaRPr kumimoji="0" lang="en-GB" sz="3200" b="0" i="0" u="none" strike="noStrike" kern="1200" cap="none" spc="0" normalizeH="0" baseline="0" noProof="0" dirty="0">
              <a:ln>
                <a:noFill/>
              </a:ln>
              <a:effectLst/>
              <a:uLnTx/>
              <a:uFillTx/>
              <a:ea typeface="+mn-ea"/>
              <a:cs typeface="+mn-cs"/>
            </a:endParaRPr>
          </a:p>
        </p:txBody>
      </p:sp>
      <p:sp>
        <p:nvSpPr>
          <p:cNvPr id="17" name="TextBox 16">
            <a:extLst>
              <a:ext uri="{FF2B5EF4-FFF2-40B4-BE49-F238E27FC236}">
                <a16:creationId xmlns:a16="http://schemas.microsoft.com/office/drawing/2014/main" id="{1D2BE57D-5219-4945-A656-179365844DE0}"/>
              </a:ext>
            </a:extLst>
          </p:cNvPr>
          <p:cNvSpPr txBox="1"/>
          <p:nvPr/>
        </p:nvSpPr>
        <p:spPr>
          <a:xfrm>
            <a:off x="6142551" y="3253847"/>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1</a:t>
            </a:r>
            <a:endParaRPr kumimoji="0" lang="en-GB" sz="3200" b="0" i="0" u="none" strike="noStrike" kern="1200" cap="none" spc="0" normalizeH="0" baseline="0" noProof="0" dirty="0">
              <a:ln>
                <a:noFill/>
              </a:ln>
              <a:effectLst/>
              <a:uLnTx/>
              <a:uFillTx/>
              <a:ea typeface="+mn-ea"/>
              <a:cs typeface="+mn-cs"/>
            </a:endParaRPr>
          </a:p>
        </p:txBody>
      </p:sp>
      <p:graphicFrame>
        <p:nvGraphicFramePr>
          <p:cNvPr id="18" name="Table 17">
            <a:extLst>
              <a:ext uri="{FF2B5EF4-FFF2-40B4-BE49-F238E27FC236}">
                <a16:creationId xmlns:a16="http://schemas.microsoft.com/office/drawing/2014/main" id="{1380F04E-57CA-49DF-8180-1FAAB5C28D88}"/>
              </a:ext>
            </a:extLst>
          </p:cNvPr>
          <p:cNvGraphicFramePr>
            <a:graphicFrameLocks noGrp="1"/>
          </p:cNvGraphicFramePr>
          <p:nvPr>
            <p:extLst>
              <p:ext uri="{D42A27DB-BD31-4B8C-83A1-F6EECF244321}">
                <p14:modId xmlns:p14="http://schemas.microsoft.com/office/powerpoint/2010/main" val="2062679088"/>
              </p:ext>
            </p:extLst>
          </p:nvPr>
        </p:nvGraphicFramePr>
        <p:xfrm>
          <a:off x="2505318" y="1150416"/>
          <a:ext cx="3857384" cy="817245"/>
        </p:xfrm>
        <a:graphic>
          <a:graphicData uri="http://schemas.openxmlformats.org/drawingml/2006/table">
            <a:tbl>
              <a:tblPr firstRow="1" bandRow="1">
                <a:tableStyleId>{5940675A-B579-460E-94D1-54222C63F5DA}</a:tableStyleId>
              </a:tblPr>
              <a:tblGrid>
                <a:gridCol w="482173">
                  <a:extLst>
                    <a:ext uri="{9D8B030D-6E8A-4147-A177-3AD203B41FA5}">
                      <a16:colId xmlns:a16="http://schemas.microsoft.com/office/drawing/2014/main" val="1132164718"/>
                    </a:ext>
                  </a:extLst>
                </a:gridCol>
                <a:gridCol w="482173">
                  <a:extLst>
                    <a:ext uri="{9D8B030D-6E8A-4147-A177-3AD203B41FA5}">
                      <a16:colId xmlns:a16="http://schemas.microsoft.com/office/drawing/2014/main" val="796658567"/>
                    </a:ext>
                  </a:extLst>
                </a:gridCol>
                <a:gridCol w="482173">
                  <a:extLst>
                    <a:ext uri="{9D8B030D-6E8A-4147-A177-3AD203B41FA5}">
                      <a16:colId xmlns:a16="http://schemas.microsoft.com/office/drawing/2014/main" val="956715088"/>
                    </a:ext>
                  </a:extLst>
                </a:gridCol>
                <a:gridCol w="482173">
                  <a:extLst>
                    <a:ext uri="{9D8B030D-6E8A-4147-A177-3AD203B41FA5}">
                      <a16:colId xmlns:a16="http://schemas.microsoft.com/office/drawing/2014/main" val="903822789"/>
                    </a:ext>
                  </a:extLst>
                </a:gridCol>
                <a:gridCol w="482173">
                  <a:extLst>
                    <a:ext uri="{9D8B030D-6E8A-4147-A177-3AD203B41FA5}">
                      <a16:colId xmlns:a16="http://schemas.microsoft.com/office/drawing/2014/main" val="3269648616"/>
                    </a:ext>
                  </a:extLst>
                </a:gridCol>
                <a:gridCol w="482173">
                  <a:extLst>
                    <a:ext uri="{9D8B030D-6E8A-4147-A177-3AD203B41FA5}">
                      <a16:colId xmlns:a16="http://schemas.microsoft.com/office/drawing/2014/main" val="4190975748"/>
                    </a:ext>
                  </a:extLst>
                </a:gridCol>
                <a:gridCol w="482173">
                  <a:extLst>
                    <a:ext uri="{9D8B030D-6E8A-4147-A177-3AD203B41FA5}">
                      <a16:colId xmlns:a16="http://schemas.microsoft.com/office/drawing/2014/main" val="710329660"/>
                    </a:ext>
                  </a:extLst>
                </a:gridCol>
                <a:gridCol w="482173">
                  <a:extLst>
                    <a:ext uri="{9D8B030D-6E8A-4147-A177-3AD203B41FA5}">
                      <a16:colId xmlns:a16="http://schemas.microsoft.com/office/drawing/2014/main" val="2303306583"/>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0BFC705-3B3C-46FC-BE9D-863322993702}"/>
                  </a:ext>
                </a:extLst>
              </p:cNvPr>
              <p:cNvSpPr txBox="1"/>
              <p:nvPr/>
            </p:nvSpPr>
            <p:spPr>
              <a:xfrm>
                <a:off x="2397762" y="1204013"/>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8</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9" name="TextBox 18">
                <a:extLst>
                  <a:ext uri="{FF2B5EF4-FFF2-40B4-BE49-F238E27FC236}">
                    <a16:creationId xmlns:a16="http://schemas.microsoft.com/office/drawing/2014/main" id="{F0BFC705-3B3C-46FC-BE9D-863322993702}"/>
                  </a:ext>
                </a:extLst>
              </p:cNvPr>
              <p:cNvSpPr txBox="1">
                <a:spLocks noRot="1" noChangeAspect="1" noMove="1" noResize="1" noEditPoints="1" noAdjustHandles="1" noChangeArrowheads="1" noChangeShapeType="1" noTextEdit="1"/>
              </p:cNvSpPr>
              <p:nvPr/>
            </p:nvSpPr>
            <p:spPr>
              <a:xfrm>
                <a:off x="2397762" y="1204013"/>
                <a:ext cx="681851" cy="66928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776D848-86C4-4BC7-B831-1A2BF118CAB1}"/>
                  </a:ext>
                </a:extLst>
              </p:cNvPr>
              <p:cNvSpPr txBox="1"/>
              <p:nvPr/>
            </p:nvSpPr>
            <p:spPr>
              <a:xfrm>
                <a:off x="2876723" y="1204013"/>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8</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0" name="TextBox 19">
                <a:extLst>
                  <a:ext uri="{FF2B5EF4-FFF2-40B4-BE49-F238E27FC236}">
                    <a16:creationId xmlns:a16="http://schemas.microsoft.com/office/drawing/2014/main" id="{3776D848-86C4-4BC7-B831-1A2BF118CAB1}"/>
                  </a:ext>
                </a:extLst>
              </p:cNvPr>
              <p:cNvSpPr txBox="1">
                <a:spLocks noRot="1" noChangeAspect="1" noMove="1" noResize="1" noEditPoints="1" noAdjustHandles="1" noChangeArrowheads="1" noChangeShapeType="1" noTextEdit="1"/>
              </p:cNvSpPr>
              <p:nvPr/>
            </p:nvSpPr>
            <p:spPr>
              <a:xfrm>
                <a:off x="2876723" y="1204013"/>
                <a:ext cx="681851" cy="669286"/>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5C72842-F5AB-4F23-9329-F725FD9B45D1}"/>
                  </a:ext>
                </a:extLst>
              </p:cNvPr>
              <p:cNvSpPr txBox="1"/>
              <p:nvPr/>
            </p:nvSpPr>
            <p:spPr>
              <a:xfrm>
                <a:off x="3350262" y="1204013"/>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8</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1" name="TextBox 20">
                <a:extLst>
                  <a:ext uri="{FF2B5EF4-FFF2-40B4-BE49-F238E27FC236}">
                    <a16:creationId xmlns:a16="http://schemas.microsoft.com/office/drawing/2014/main" id="{A5C72842-F5AB-4F23-9329-F725FD9B45D1}"/>
                  </a:ext>
                </a:extLst>
              </p:cNvPr>
              <p:cNvSpPr txBox="1">
                <a:spLocks noRot="1" noChangeAspect="1" noMove="1" noResize="1" noEditPoints="1" noAdjustHandles="1" noChangeArrowheads="1" noChangeShapeType="1" noTextEdit="1"/>
              </p:cNvSpPr>
              <p:nvPr/>
            </p:nvSpPr>
            <p:spPr>
              <a:xfrm>
                <a:off x="3350262" y="1204013"/>
                <a:ext cx="681851" cy="669286"/>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700D8A0-919E-41E0-9D22-00063D793AD5}"/>
                  </a:ext>
                </a:extLst>
              </p:cNvPr>
              <p:cNvSpPr txBox="1"/>
              <p:nvPr/>
            </p:nvSpPr>
            <p:spPr>
              <a:xfrm>
                <a:off x="3836843" y="1204013"/>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8</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2" name="TextBox 21">
                <a:extLst>
                  <a:ext uri="{FF2B5EF4-FFF2-40B4-BE49-F238E27FC236}">
                    <a16:creationId xmlns:a16="http://schemas.microsoft.com/office/drawing/2014/main" id="{3700D8A0-919E-41E0-9D22-00063D793AD5}"/>
                  </a:ext>
                </a:extLst>
              </p:cNvPr>
              <p:cNvSpPr txBox="1">
                <a:spLocks noRot="1" noChangeAspect="1" noMove="1" noResize="1" noEditPoints="1" noAdjustHandles="1" noChangeArrowheads="1" noChangeShapeType="1" noTextEdit="1"/>
              </p:cNvSpPr>
              <p:nvPr/>
            </p:nvSpPr>
            <p:spPr>
              <a:xfrm>
                <a:off x="3836843" y="1204013"/>
                <a:ext cx="681851" cy="66928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D6FD9B6-1096-4177-A9C1-F4E269B3D6EC}"/>
                  </a:ext>
                </a:extLst>
              </p:cNvPr>
              <p:cNvSpPr txBox="1"/>
              <p:nvPr/>
            </p:nvSpPr>
            <p:spPr>
              <a:xfrm>
                <a:off x="4325656" y="1204013"/>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8</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3" name="TextBox 22">
                <a:extLst>
                  <a:ext uri="{FF2B5EF4-FFF2-40B4-BE49-F238E27FC236}">
                    <a16:creationId xmlns:a16="http://schemas.microsoft.com/office/drawing/2014/main" id="{7D6FD9B6-1096-4177-A9C1-F4E269B3D6EC}"/>
                  </a:ext>
                </a:extLst>
              </p:cNvPr>
              <p:cNvSpPr txBox="1">
                <a:spLocks noRot="1" noChangeAspect="1" noMove="1" noResize="1" noEditPoints="1" noAdjustHandles="1" noChangeArrowheads="1" noChangeShapeType="1" noTextEdit="1"/>
              </p:cNvSpPr>
              <p:nvPr/>
            </p:nvSpPr>
            <p:spPr>
              <a:xfrm>
                <a:off x="4325656" y="1204013"/>
                <a:ext cx="681851" cy="669286"/>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1A65078-9E8C-48A9-8A82-BC9E607E47A3}"/>
                  </a:ext>
                </a:extLst>
              </p:cNvPr>
              <p:cNvSpPr txBox="1"/>
              <p:nvPr/>
            </p:nvSpPr>
            <p:spPr>
              <a:xfrm>
                <a:off x="4804617" y="1204013"/>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8</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4" name="TextBox 23">
                <a:extLst>
                  <a:ext uri="{FF2B5EF4-FFF2-40B4-BE49-F238E27FC236}">
                    <a16:creationId xmlns:a16="http://schemas.microsoft.com/office/drawing/2014/main" id="{91A65078-9E8C-48A9-8A82-BC9E607E47A3}"/>
                  </a:ext>
                </a:extLst>
              </p:cNvPr>
              <p:cNvSpPr txBox="1">
                <a:spLocks noRot="1" noChangeAspect="1" noMove="1" noResize="1" noEditPoints="1" noAdjustHandles="1" noChangeArrowheads="1" noChangeShapeType="1" noTextEdit="1"/>
              </p:cNvSpPr>
              <p:nvPr/>
            </p:nvSpPr>
            <p:spPr>
              <a:xfrm>
                <a:off x="4804617" y="1204013"/>
                <a:ext cx="681851" cy="669286"/>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4188ED9-6885-4867-A08F-86ADF2A2F095}"/>
                  </a:ext>
                </a:extLst>
              </p:cNvPr>
              <p:cNvSpPr txBox="1"/>
              <p:nvPr/>
            </p:nvSpPr>
            <p:spPr>
              <a:xfrm>
                <a:off x="5278156" y="1204013"/>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8</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5" name="TextBox 24">
                <a:extLst>
                  <a:ext uri="{FF2B5EF4-FFF2-40B4-BE49-F238E27FC236}">
                    <a16:creationId xmlns:a16="http://schemas.microsoft.com/office/drawing/2014/main" id="{74188ED9-6885-4867-A08F-86ADF2A2F095}"/>
                  </a:ext>
                </a:extLst>
              </p:cNvPr>
              <p:cNvSpPr txBox="1">
                <a:spLocks noRot="1" noChangeAspect="1" noMove="1" noResize="1" noEditPoints="1" noAdjustHandles="1" noChangeArrowheads="1" noChangeShapeType="1" noTextEdit="1"/>
              </p:cNvSpPr>
              <p:nvPr/>
            </p:nvSpPr>
            <p:spPr>
              <a:xfrm>
                <a:off x="5278156" y="1204013"/>
                <a:ext cx="681851" cy="669286"/>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A37064F-AEAB-4EEE-9073-2B47D4B9EC1A}"/>
                  </a:ext>
                </a:extLst>
              </p:cNvPr>
              <p:cNvSpPr txBox="1"/>
              <p:nvPr/>
            </p:nvSpPr>
            <p:spPr>
              <a:xfrm>
                <a:off x="5764737" y="1204013"/>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8</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6" name="TextBox 25">
                <a:extLst>
                  <a:ext uri="{FF2B5EF4-FFF2-40B4-BE49-F238E27FC236}">
                    <a16:creationId xmlns:a16="http://schemas.microsoft.com/office/drawing/2014/main" id="{CA37064F-AEAB-4EEE-9073-2B47D4B9EC1A}"/>
                  </a:ext>
                </a:extLst>
              </p:cNvPr>
              <p:cNvSpPr txBox="1">
                <a:spLocks noRot="1" noChangeAspect="1" noMove="1" noResize="1" noEditPoints="1" noAdjustHandles="1" noChangeArrowheads="1" noChangeShapeType="1" noTextEdit="1"/>
              </p:cNvSpPr>
              <p:nvPr/>
            </p:nvSpPr>
            <p:spPr>
              <a:xfrm>
                <a:off x="5764737" y="1204013"/>
                <a:ext cx="681851" cy="669286"/>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2F3D8AC-02AD-4A54-AAD3-E1DEA985E61C}"/>
                  </a:ext>
                </a:extLst>
              </p:cNvPr>
              <p:cNvSpPr txBox="1"/>
              <p:nvPr/>
            </p:nvSpPr>
            <p:spPr>
              <a:xfrm>
                <a:off x="3128062" y="1957322"/>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8</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7" name="TextBox 26">
                <a:extLst>
                  <a:ext uri="{FF2B5EF4-FFF2-40B4-BE49-F238E27FC236}">
                    <a16:creationId xmlns:a16="http://schemas.microsoft.com/office/drawing/2014/main" id="{F2F3D8AC-02AD-4A54-AAD3-E1DEA985E61C}"/>
                  </a:ext>
                </a:extLst>
              </p:cNvPr>
              <p:cNvSpPr txBox="1">
                <a:spLocks noRot="1" noChangeAspect="1" noMove="1" noResize="1" noEditPoints="1" noAdjustHandles="1" noChangeArrowheads="1" noChangeShapeType="1" noTextEdit="1"/>
              </p:cNvSpPr>
              <p:nvPr/>
            </p:nvSpPr>
            <p:spPr>
              <a:xfrm>
                <a:off x="3128062" y="1957322"/>
                <a:ext cx="681851" cy="669286"/>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69E8570-0E38-46F1-BD7B-FCF5DED15435}"/>
                  </a:ext>
                </a:extLst>
              </p:cNvPr>
              <p:cNvSpPr txBox="1"/>
              <p:nvPr/>
            </p:nvSpPr>
            <p:spPr>
              <a:xfrm>
                <a:off x="4092519" y="1957322"/>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4</m:t>
                        </m:r>
                      </m:num>
                      <m:den>
                        <m:r>
                          <m:rPr>
                            <m:nor/>
                          </m:rPr>
                          <a:rPr lang="en-GB" sz="2400" b="0" i="0" smtClean="0">
                            <a:solidFill>
                              <a:schemeClr val="tx1"/>
                            </a:solidFill>
                          </a:rPr>
                          <m:t>8</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8" name="TextBox 27">
                <a:extLst>
                  <a:ext uri="{FF2B5EF4-FFF2-40B4-BE49-F238E27FC236}">
                    <a16:creationId xmlns:a16="http://schemas.microsoft.com/office/drawing/2014/main" id="{869E8570-0E38-46F1-BD7B-FCF5DED15435}"/>
                  </a:ext>
                </a:extLst>
              </p:cNvPr>
              <p:cNvSpPr txBox="1">
                <a:spLocks noRot="1" noChangeAspect="1" noMove="1" noResize="1" noEditPoints="1" noAdjustHandles="1" noChangeArrowheads="1" noChangeShapeType="1" noTextEdit="1"/>
              </p:cNvSpPr>
              <p:nvPr/>
            </p:nvSpPr>
            <p:spPr>
              <a:xfrm>
                <a:off x="4092519" y="1957322"/>
                <a:ext cx="681851" cy="670761"/>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153E924-AED0-4155-8E74-853605FB78BF}"/>
                  </a:ext>
                </a:extLst>
              </p:cNvPr>
              <p:cNvSpPr txBox="1"/>
              <p:nvPr/>
            </p:nvSpPr>
            <p:spPr>
              <a:xfrm>
                <a:off x="5046703" y="1955847"/>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6</m:t>
                        </m:r>
                      </m:num>
                      <m:den>
                        <m:r>
                          <m:rPr>
                            <m:nor/>
                          </m:rPr>
                          <a:rPr lang="en-GB" sz="2400" b="0" i="0" smtClean="0">
                            <a:solidFill>
                              <a:schemeClr val="tx1"/>
                            </a:solidFill>
                          </a:rPr>
                          <m:t>8</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9" name="TextBox 28">
                <a:extLst>
                  <a:ext uri="{FF2B5EF4-FFF2-40B4-BE49-F238E27FC236}">
                    <a16:creationId xmlns:a16="http://schemas.microsoft.com/office/drawing/2014/main" id="{5153E924-AED0-4155-8E74-853605FB78BF}"/>
                  </a:ext>
                </a:extLst>
              </p:cNvPr>
              <p:cNvSpPr txBox="1">
                <a:spLocks noRot="1" noChangeAspect="1" noMove="1" noResize="1" noEditPoints="1" noAdjustHandles="1" noChangeArrowheads="1" noChangeShapeType="1" noTextEdit="1"/>
              </p:cNvSpPr>
              <p:nvPr/>
            </p:nvSpPr>
            <p:spPr>
              <a:xfrm>
                <a:off x="5046703" y="1955847"/>
                <a:ext cx="681851" cy="670761"/>
              </a:xfrm>
              <a:prstGeom prst="rect">
                <a:avLst/>
              </a:prstGeom>
              <a:blipFill>
                <a:blip r:embed="rId19"/>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390639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17B19B-DC46-48FB-9BDB-7B505228E766}"/>
              </a:ext>
            </a:extLst>
          </p:cNvPr>
          <p:cNvGraphicFramePr>
            <a:graphicFrameLocks noGrp="1"/>
          </p:cNvGraphicFramePr>
          <p:nvPr>
            <p:extLst>
              <p:ext uri="{D42A27DB-BD31-4B8C-83A1-F6EECF244321}">
                <p14:modId xmlns:p14="http://schemas.microsoft.com/office/powerpoint/2010/main" val="3658343422"/>
              </p:ext>
            </p:extLst>
          </p:nvPr>
        </p:nvGraphicFramePr>
        <p:xfrm>
          <a:off x="2496778" y="1150416"/>
          <a:ext cx="3857380" cy="817245"/>
        </p:xfrm>
        <a:graphic>
          <a:graphicData uri="http://schemas.openxmlformats.org/drawingml/2006/table">
            <a:tbl>
              <a:tblPr firstRow="1" bandRow="1">
                <a:tableStyleId>{5940675A-B579-460E-94D1-54222C63F5DA}</a:tableStyleId>
              </a:tblPr>
              <a:tblGrid>
                <a:gridCol w="964345">
                  <a:extLst>
                    <a:ext uri="{9D8B030D-6E8A-4147-A177-3AD203B41FA5}">
                      <a16:colId xmlns:a16="http://schemas.microsoft.com/office/drawing/2014/main" val="1132164718"/>
                    </a:ext>
                  </a:extLst>
                </a:gridCol>
                <a:gridCol w="964345">
                  <a:extLst>
                    <a:ext uri="{9D8B030D-6E8A-4147-A177-3AD203B41FA5}">
                      <a16:colId xmlns:a16="http://schemas.microsoft.com/office/drawing/2014/main" val="956715088"/>
                    </a:ext>
                  </a:extLst>
                </a:gridCol>
                <a:gridCol w="964345">
                  <a:extLst>
                    <a:ext uri="{9D8B030D-6E8A-4147-A177-3AD203B41FA5}">
                      <a16:colId xmlns:a16="http://schemas.microsoft.com/office/drawing/2014/main" val="3269648616"/>
                    </a:ext>
                  </a:extLst>
                </a:gridCol>
                <a:gridCol w="964345">
                  <a:extLst>
                    <a:ext uri="{9D8B030D-6E8A-4147-A177-3AD203B41FA5}">
                      <a16:colId xmlns:a16="http://schemas.microsoft.com/office/drawing/2014/main" val="710329660"/>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7" name="Table 6">
            <a:extLst>
              <a:ext uri="{FF2B5EF4-FFF2-40B4-BE49-F238E27FC236}">
                <a16:creationId xmlns:a16="http://schemas.microsoft.com/office/drawing/2014/main" id="{173EA9BD-9B3B-42DB-B786-463B5392D022}"/>
              </a:ext>
            </a:extLst>
          </p:cNvPr>
          <p:cNvGraphicFramePr>
            <a:graphicFrameLocks noGrp="1"/>
          </p:cNvGraphicFramePr>
          <p:nvPr>
            <p:extLst/>
          </p:nvPr>
        </p:nvGraphicFramePr>
        <p:xfrm>
          <a:off x="2505318" y="2632888"/>
          <a:ext cx="3857380" cy="681812"/>
        </p:xfrm>
        <a:graphic>
          <a:graphicData uri="http://schemas.openxmlformats.org/drawingml/2006/table">
            <a:tbl>
              <a:tblPr firstRow="1" bandRow="1">
                <a:tableStyleId>{5C22544A-7EE6-4342-B048-85BDC9FD1C3A}</a:tableStyleId>
              </a:tblPr>
              <a:tblGrid>
                <a:gridCol w="964345">
                  <a:extLst>
                    <a:ext uri="{9D8B030D-6E8A-4147-A177-3AD203B41FA5}">
                      <a16:colId xmlns:a16="http://schemas.microsoft.com/office/drawing/2014/main" val="3813706657"/>
                    </a:ext>
                  </a:extLst>
                </a:gridCol>
                <a:gridCol w="964345">
                  <a:extLst>
                    <a:ext uri="{9D8B030D-6E8A-4147-A177-3AD203B41FA5}">
                      <a16:colId xmlns:a16="http://schemas.microsoft.com/office/drawing/2014/main" val="1839054275"/>
                    </a:ext>
                  </a:extLst>
                </a:gridCol>
                <a:gridCol w="964345">
                  <a:extLst>
                    <a:ext uri="{9D8B030D-6E8A-4147-A177-3AD203B41FA5}">
                      <a16:colId xmlns:a16="http://schemas.microsoft.com/office/drawing/2014/main" val="2476902429"/>
                    </a:ext>
                  </a:extLst>
                </a:gridCol>
                <a:gridCol w="964345">
                  <a:extLst>
                    <a:ext uri="{9D8B030D-6E8A-4147-A177-3AD203B41FA5}">
                      <a16:colId xmlns:a16="http://schemas.microsoft.com/office/drawing/2014/main" val="2347856380"/>
                    </a:ext>
                  </a:extLst>
                </a:gridCol>
              </a:tblGrid>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263394"/>
                  </a:ext>
                </a:extLst>
              </a:tr>
              <a:tr h="340906">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GB" sz="1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15962533"/>
                  </a:ext>
                </a:extLst>
              </a:tr>
            </a:tbl>
          </a:graphicData>
        </a:graphic>
      </p:graphicFrame>
      <p:graphicFrame>
        <p:nvGraphicFramePr>
          <p:cNvPr id="8" name="Table 7">
            <a:extLst>
              <a:ext uri="{FF2B5EF4-FFF2-40B4-BE49-F238E27FC236}">
                <a16:creationId xmlns:a16="http://schemas.microsoft.com/office/drawing/2014/main" id="{15DC2767-5047-4EA5-9DE6-3625472F0B09}"/>
              </a:ext>
            </a:extLst>
          </p:cNvPr>
          <p:cNvGraphicFramePr>
            <a:graphicFrameLocks noGrp="1"/>
          </p:cNvGraphicFramePr>
          <p:nvPr>
            <p:extLst>
              <p:ext uri="{D42A27DB-BD31-4B8C-83A1-F6EECF244321}">
                <p14:modId xmlns:p14="http://schemas.microsoft.com/office/powerpoint/2010/main" val="3872864506"/>
              </p:ext>
            </p:extLst>
          </p:nvPr>
        </p:nvGraphicFramePr>
        <p:xfrm>
          <a:off x="2496778" y="1150416"/>
          <a:ext cx="3857384" cy="817245"/>
        </p:xfrm>
        <a:graphic>
          <a:graphicData uri="http://schemas.openxmlformats.org/drawingml/2006/table">
            <a:tbl>
              <a:tblPr firstRow="1" bandRow="1">
                <a:tableStyleId>{5940675A-B579-460E-94D1-54222C63F5DA}</a:tableStyleId>
              </a:tblPr>
              <a:tblGrid>
                <a:gridCol w="321449">
                  <a:extLst>
                    <a:ext uri="{9D8B030D-6E8A-4147-A177-3AD203B41FA5}">
                      <a16:colId xmlns:a16="http://schemas.microsoft.com/office/drawing/2014/main" val="1132164718"/>
                    </a:ext>
                  </a:extLst>
                </a:gridCol>
                <a:gridCol w="321448">
                  <a:extLst>
                    <a:ext uri="{9D8B030D-6E8A-4147-A177-3AD203B41FA5}">
                      <a16:colId xmlns:a16="http://schemas.microsoft.com/office/drawing/2014/main" val="3498207125"/>
                    </a:ext>
                  </a:extLst>
                </a:gridCol>
                <a:gridCol w="321449">
                  <a:extLst>
                    <a:ext uri="{9D8B030D-6E8A-4147-A177-3AD203B41FA5}">
                      <a16:colId xmlns:a16="http://schemas.microsoft.com/office/drawing/2014/main" val="23640011"/>
                    </a:ext>
                  </a:extLst>
                </a:gridCol>
                <a:gridCol w="321449">
                  <a:extLst>
                    <a:ext uri="{9D8B030D-6E8A-4147-A177-3AD203B41FA5}">
                      <a16:colId xmlns:a16="http://schemas.microsoft.com/office/drawing/2014/main" val="2439229688"/>
                    </a:ext>
                  </a:extLst>
                </a:gridCol>
                <a:gridCol w="321448">
                  <a:extLst>
                    <a:ext uri="{9D8B030D-6E8A-4147-A177-3AD203B41FA5}">
                      <a16:colId xmlns:a16="http://schemas.microsoft.com/office/drawing/2014/main" val="2492670135"/>
                    </a:ext>
                  </a:extLst>
                </a:gridCol>
                <a:gridCol w="321449">
                  <a:extLst>
                    <a:ext uri="{9D8B030D-6E8A-4147-A177-3AD203B41FA5}">
                      <a16:colId xmlns:a16="http://schemas.microsoft.com/office/drawing/2014/main" val="1542555684"/>
                    </a:ext>
                  </a:extLst>
                </a:gridCol>
                <a:gridCol w="321449">
                  <a:extLst>
                    <a:ext uri="{9D8B030D-6E8A-4147-A177-3AD203B41FA5}">
                      <a16:colId xmlns:a16="http://schemas.microsoft.com/office/drawing/2014/main" val="2751730883"/>
                    </a:ext>
                  </a:extLst>
                </a:gridCol>
                <a:gridCol w="321448">
                  <a:extLst>
                    <a:ext uri="{9D8B030D-6E8A-4147-A177-3AD203B41FA5}">
                      <a16:colId xmlns:a16="http://schemas.microsoft.com/office/drawing/2014/main" val="3293390714"/>
                    </a:ext>
                  </a:extLst>
                </a:gridCol>
                <a:gridCol w="321449">
                  <a:extLst>
                    <a:ext uri="{9D8B030D-6E8A-4147-A177-3AD203B41FA5}">
                      <a16:colId xmlns:a16="http://schemas.microsoft.com/office/drawing/2014/main" val="1490044143"/>
                    </a:ext>
                  </a:extLst>
                </a:gridCol>
                <a:gridCol w="321449">
                  <a:extLst>
                    <a:ext uri="{9D8B030D-6E8A-4147-A177-3AD203B41FA5}">
                      <a16:colId xmlns:a16="http://schemas.microsoft.com/office/drawing/2014/main" val="3152317488"/>
                    </a:ext>
                  </a:extLst>
                </a:gridCol>
                <a:gridCol w="321448">
                  <a:extLst>
                    <a:ext uri="{9D8B030D-6E8A-4147-A177-3AD203B41FA5}">
                      <a16:colId xmlns:a16="http://schemas.microsoft.com/office/drawing/2014/main" val="48581241"/>
                    </a:ext>
                  </a:extLst>
                </a:gridCol>
                <a:gridCol w="321449">
                  <a:extLst>
                    <a:ext uri="{9D8B030D-6E8A-4147-A177-3AD203B41FA5}">
                      <a16:colId xmlns:a16="http://schemas.microsoft.com/office/drawing/2014/main" val="4282449614"/>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9" name="Table 8">
            <a:extLst>
              <a:ext uri="{FF2B5EF4-FFF2-40B4-BE49-F238E27FC236}">
                <a16:creationId xmlns:a16="http://schemas.microsoft.com/office/drawing/2014/main" id="{0E64B26E-B498-40D6-BAE1-2AEC72BDC8EF}"/>
              </a:ext>
            </a:extLst>
          </p:cNvPr>
          <p:cNvGraphicFramePr>
            <a:graphicFrameLocks noGrp="1"/>
          </p:cNvGraphicFramePr>
          <p:nvPr>
            <p:extLst>
              <p:ext uri="{D42A27DB-BD31-4B8C-83A1-F6EECF244321}">
                <p14:modId xmlns:p14="http://schemas.microsoft.com/office/powerpoint/2010/main" val="3295938849"/>
              </p:ext>
            </p:extLst>
          </p:nvPr>
        </p:nvGraphicFramePr>
        <p:xfrm>
          <a:off x="2496778" y="1150416"/>
          <a:ext cx="3857384" cy="817245"/>
        </p:xfrm>
        <a:graphic>
          <a:graphicData uri="http://schemas.openxmlformats.org/drawingml/2006/table">
            <a:tbl>
              <a:tblPr firstRow="1" bandRow="1">
                <a:tableStyleId>{5940675A-B579-460E-94D1-54222C63F5DA}</a:tableStyleId>
              </a:tblPr>
              <a:tblGrid>
                <a:gridCol w="321449">
                  <a:extLst>
                    <a:ext uri="{9D8B030D-6E8A-4147-A177-3AD203B41FA5}">
                      <a16:colId xmlns:a16="http://schemas.microsoft.com/office/drawing/2014/main" val="1132164718"/>
                    </a:ext>
                  </a:extLst>
                </a:gridCol>
                <a:gridCol w="321448">
                  <a:extLst>
                    <a:ext uri="{9D8B030D-6E8A-4147-A177-3AD203B41FA5}">
                      <a16:colId xmlns:a16="http://schemas.microsoft.com/office/drawing/2014/main" val="776155802"/>
                    </a:ext>
                  </a:extLst>
                </a:gridCol>
                <a:gridCol w="321449">
                  <a:extLst>
                    <a:ext uri="{9D8B030D-6E8A-4147-A177-3AD203B41FA5}">
                      <a16:colId xmlns:a16="http://schemas.microsoft.com/office/drawing/2014/main" val="4070597718"/>
                    </a:ext>
                  </a:extLst>
                </a:gridCol>
                <a:gridCol w="321449">
                  <a:extLst>
                    <a:ext uri="{9D8B030D-6E8A-4147-A177-3AD203B41FA5}">
                      <a16:colId xmlns:a16="http://schemas.microsoft.com/office/drawing/2014/main" val="3798323791"/>
                    </a:ext>
                  </a:extLst>
                </a:gridCol>
                <a:gridCol w="321448">
                  <a:extLst>
                    <a:ext uri="{9D8B030D-6E8A-4147-A177-3AD203B41FA5}">
                      <a16:colId xmlns:a16="http://schemas.microsoft.com/office/drawing/2014/main" val="2097935081"/>
                    </a:ext>
                  </a:extLst>
                </a:gridCol>
                <a:gridCol w="321449">
                  <a:extLst>
                    <a:ext uri="{9D8B030D-6E8A-4147-A177-3AD203B41FA5}">
                      <a16:colId xmlns:a16="http://schemas.microsoft.com/office/drawing/2014/main" val="4072656284"/>
                    </a:ext>
                  </a:extLst>
                </a:gridCol>
                <a:gridCol w="321449">
                  <a:extLst>
                    <a:ext uri="{9D8B030D-6E8A-4147-A177-3AD203B41FA5}">
                      <a16:colId xmlns:a16="http://schemas.microsoft.com/office/drawing/2014/main" val="4194931460"/>
                    </a:ext>
                  </a:extLst>
                </a:gridCol>
                <a:gridCol w="321448">
                  <a:extLst>
                    <a:ext uri="{9D8B030D-6E8A-4147-A177-3AD203B41FA5}">
                      <a16:colId xmlns:a16="http://schemas.microsoft.com/office/drawing/2014/main" val="655427700"/>
                    </a:ext>
                  </a:extLst>
                </a:gridCol>
                <a:gridCol w="321449">
                  <a:extLst>
                    <a:ext uri="{9D8B030D-6E8A-4147-A177-3AD203B41FA5}">
                      <a16:colId xmlns:a16="http://schemas.microsoft.com/office/drawing/2014/main" val="284775901"/>
                    </a:ext>
                  </a:extLst>
                </a:gridCol>
                <a:gridCol w="321449">
                  <a:extLst>
                    <a:ext uri="{9D8B030D-6E8A-4147-A177-3AD203B41FA5}">
                      <a16:colId xmlns:a16="http://schemas.microsoft.com/office/drawing/2014/main" val="3432841837"/>
                    </a:ext>
                  </a:extLst>
                </a:gridCol>
                <a:gridCol w="321448">
                  <a:extLst>
                    <a:ext uri="{9D8B030D-6E8A-4147-A177-3AD203B41FA5}">
                      <a16:colId xmlns:a16="http://schemas.microsoft.com/office/drawing/2014/main" val="2374342085"/>
                    </a:ext>
                  </a:extLst>
                </a:gridCol>
                <a:gridCol w="321449">
                  <a:extLst>
                    <a:ext uri="{9D8B030D-6E8A-4147-A177-3AD203B41FA5}">
                      <a16:colId xmlns:a16="http://schemas.microsoft.com/office/drawing/2014/main" val="1496102284"/>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p:graphicFrame>
        <p:nvGraphicFramePr>
          <p:cNvPr id="10" name="Table 9">
            <a:extLst>
              <a:ext uri="{FF2B5EF4-FFF2-40B4-BE49-F238E27FC236}">
                <a16:creationId xmlns:a16="http://schemas.microsoft.com/office/drawing/2014/main" id="{01CA36FF-3C22-405D-A2F6-D39C7708EB8B}"/>
              </a:ext>
            </a:extLst>
          </p:cNvPr>
          <p:cNvGraphicFramePr>
            <a:graphicFrameLocks noGrp="1"/>
          </p:cNvGraphicFramePr>
          <p:nvPr>
            <p:extLst>
              <p:ext uri="{D42A27DB-BD31-4B8C-83A1-F6EECF244321}">
                <p14:modId xmlns:p14="http://schemas.microsoft.com/office/powerpoint/2010/main" val="2104448810"/>
              </p:ext>
            </p:extLst>
          </p:nvPr>
        </p:nvGraphicFramePr>
        <p:xfrm>
          <a:off x="2496778" y="1150416"/>
          <a:ext cx="3857384" cy="817245"/>
        </p:xfrm>
        <a:graphic>
          <a:graphicData uri="http://schemas.openxmlformats.org/drawingml/2006/table">
            <a:tbl>
              <a:tblPr firstRow="1" bandRow="1">
                <a:tableStyleId>{5940675A-B579-460E-94D1-54222C63F5DA}</a:tableStyleId>
              </a:tblPr>
              <a:tblGrid>
                <a:gridCol w="321449">
                  <a:extLst>
                    <a:ext uri="{9D8B030D-6E8A-4147-A177-3AD203B41FA5}">
                      <a16:colId xmlns:a16="http://schemas.microsoft.com/office/drawing/2014/main" val="1132164718"/>
                    </a:ext>
                  </a:extLst>
                </a:gridCol>
                <a:gridCol w="321448">
                  <a:extLst>
                    <a:ext uri="{9D8B030D-6E8A-4147-A177-3AD203B41FA5}">
                      <a16:colId xmlns:a16="http://schemas.microsoft.com/office/drawing/2014/main" val="2765317903"/>
                    </a:ext>
                  </a:extLst>
                </a:gridCol>
                <a:gridCol w="321449">
                  <a:extLst>
                    <a:ext uri="{9D8B030D-6E8A-4147-A177-3AD203B41FA5}">
                      <a16:colId xmlns:a16="http://schemas.microsoft.com/office/drawing/2014/main" val="2695610683"/>
                    </a:ext>
                  </a:extLst>
                </a:gridCol>
                <a:gridCol w="321449">
                  <a:extLst>
                    <a:ext uri="{9D8B030D-6E8A-4147-A177-3AD203B41FA5}">
                      <a16:colId xmlns:a16="http://schemas.microsoft.com/office/drawing/2014/main" val="110741897"/>
                    </a:ext>
                  </a:extLst>
                </a:gridCol>
                <a:gridCol w="321448">
                  <a:extLst>
                    <a:ext uri="{9D8B030D-6E8A-4147-A177-3AD203B41FA5}">
                      <a16:colId xmlns:a16="http://schemas.microsoft.com/office/drawing/2014/main" val="2908256148"/>
                    </a:ext>
                  </a:extLst>
                </a:gridCol>
                <a:gridCol w="321449">
                  <a:extLst>
                    <a:ext uri="{9D8B030D-6E8A-4147-A177-3AD203B41FA5}">
                      <a16:colId xmlns:a16="http://schemas.microsoft.com/office/drawing/2014/main" val="1285831859"/>
                    </a:ext>
                  </a:extLst>
                </a:gridCol>
                <a:gridCol w="321449">
                  <a:extLst>
                    <a:ext uri="{9D8B030D-6E8A-4147-A177-3AD203B41FA5}">
                      <a16:colId xmlns:a16="http://schemas.microsoft.com/office/drawing/2014/main" val="2226066201"/>
                    </a:ext>
                  </a:extLst>
                </a:gridCol>
                <a:gridCol w="321448">
                  <a:extLst>
                    <a:ext uri="{9D8B030D-6E8A-4147-A177-3AD203B41FA5}">
                      <a16:colId xmlns:a16="http://schemas.microsoft.com/office/drawing/2014/main" val="2939663062"/>
                    </a:ext>
                  </a:extLst>
                </a:gridCol>
                <a:gridCol w="321449">
                  <a:extLst>
                    <a:ext uri="{9D8B030D-6E8A-4147-A177-3AD203B41FA5}">
                      <a16:colId xmlns:a16="http://schemas.microsoft.com/office/drawing/2014/main" val="2880077635"/>
                    </a:ext>
                  </a:extLst>
                </a:gridCol>
                <a:gridCol w="321449">
                  <a:extLst>
                    <a:ext uri="{9D8B030D-6E8A-4147-A177-3AD203B41FA5}">
                      <a16:colId xmlns:a16="http://schemas.microsoft.com/office/drawing/2014/main" val="2905523688"/>
                    </a:ext>
                  </a:extLst>
                </a:gridCol>
                <a:gridCol w="321448">
                  <a:extLst>
                    <a:ext uri="{9D8B030D-6E8A-4147-A177-3AD203B41FA5}">
                      <a16:colId xmlns:a16="http://schemas.microsoft.com/office/drawing/2014/main" val="3919449905"/>
                    </a:ext>
                  </a:extLst>
                </a:gridCol>
                <a:gridCol w="321449">
                  <a:extLst>
                    <a:ext uri="{9D8B030D-6E8A-4147-A177-3AD203B41FA5}">
                      <a16:colId xmlns:a16="http://schemas.microsoft.com/office/drawing/2014/main" val="779221001"/>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5B9BD5">
                        <a:alpha val="40000"/>
                      </a:srgb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BAE3591-A6EA-4155-8B27-0FF261F0F9FF}"/>
                  </a:ext>
                </a:extLst>
              </p:cNvPr>
              <p:cNvSpPr txBox="1"/>
              <p:nvPr/>
            </p:nvSpPr>
            <p:spPr>
              <a:xfrm>
                <a:off x="3128062" y="3297151"/>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1</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2" name="TextBox 11">
                <a:extLst>
                  <a:ext uri="{FF2B5EF4-FFF2-40B4-BE49-F238E27FC236}">
                    <a16:creationId xmlns:a16="http://schemas.microsoft.com/office/drawing/2014/main" id="{6BAE3591-A6EA-4155-8B27-0FF261F0F9FF}"/>
                  </a:ext>
                </a:extLst>
              </p:cNvPr>
              <p:cNvSpPr txBox="1">
                <a:spLocks noRot="1" noChangeAspect="1" noMove="1" noResize="1" noEditPoints="1" noAdjustHandles="1" noChangeArrowheads="1" noChangeShapeType="1" noTextEdit="1"/>
              </p:cNvSpPr>
              <p:nvPr/>
            </p:nvSpPr>
            <p:spPr>
              <a:xfrm>
                <a:off x="3128062" y="3297151"/>
                <a:ext cx="681851" cy="66928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5048C7A-DD6B-4781-9D5A-ACC2CF084945}"/>
                  </a:ext>
                </a:extLst>
              </p:cNvPr>
              <p:cNvSpPr txBox="1"/>
              <p:nvPr/>
            </p:nvSpPr>
            <p:spPr>
              <a:xfrm>
                <a:off x="4092519" y="3297151"/>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2</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3" name="TextBox 12">
                <a:extLst>
                  <a:ext uri="{FF2B5EF4-FFF2-40B4-BE49-F238E27FC236}">
                    <a16:creationId xmlns:a16="http://schemas.microsoft.com/office/drawing/2014/main" id="{15048C7A-DD6B-4781-9D5A-ACC2CF084945}"/>
                  </a:ext>
                </a:extLst>
              </p:cNvPr>
              <p:cNvSpPr txBox="1">
                <a:spLocks noRot="1" noChangeAspect="1" noMove="1" noResize="1" noEditPoints="1" noAdjustHandles="1" noChangeArrowheads="1" noChangeShapeType="1" noTextEdit="1"/>
              </p:cNvSpPr>
              <p:nvPr/>
            </p:nvSpPr>
            <p:spPr>
              <a:xfrm>
                <a:off x="4092519" y="3297151"/>
                <a:ext cx="681851" cy="67076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93FC6CC-095A-427D-B787-425A6646541F}"/>
                  </a:ext>
                </a:extLst>
              </p:cNvPr>
              <p:cNvSpPr txBox="1"/>
              <p:nvPr/>
            </p:nvSpPr>
            <p:spPr>
              <a:xfrm>
                <a:off x="5046703" y="3295676"/>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4" name="TextBox 13">
                <a:extLst>
                  <a:ext uri="{FF2B5EF4-FFF2-40B4-BE49-F238E27FC236}">
                    <a16:creationId xmlns:a16="http://schemas.microsoft.com/office/drawing/2014/main" id="{793FC6CC-095A-427D-B787-425A6646541F}"/>
                  </a:ext>
                </a:extLst>
              </p:cNvPr>
              <p:cNvSpPr txBox="1">
                <a:spLocks noRot="1" noChangeAspect="1" noMove="1" noResize="1" noEditPoints="1" noAdjustHandles="1" noChangeArrowheads="1" noChangeShapeType="1" noTextEdit="1"/>
              </p:cNvSpPr>
              <p:nvPr/>
            </p:nvSpPr>
            <p:spPr>
              <a:xfrm>
                <a:off x="5046703" y="3295676"/>
                <a:ext cx="681851" cy="670761"/>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150C937-B89A-41F5-893F-32957168C209}"/>
                  </a:ext>
                </a:extLst>
              </p:cNvPr>
              <p:cNvSpPr txBox="1"/>
              <p:nvPr/>
            </p:nvSpPr>
            <p:spPr>
              <a:xfrm>
                <a:off x="6026588" y="3787187"/>
                <a:ext cx="681851" cy="668837"/>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4</m:t>
                        </m:r>
                      </m:num>
                      <m:den>
                        <m:r>
                          <m:rPr>
                            <m:nor/>
                          </m:rPr>
                          <a:rPr lang="en-GB" sz="2400" b="0" i="0" smtClean="0">
                            <a:solidFill>
                              <a:schemeClr val="tx1"/>
                            </a:solidFill>
                          </a:rPr>
                          <m:t>4</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15" name="TextBox 14">
                <a:extLst>
                  <a:ext uri="{FF2B5EF4-FFF2-40B4-BE49-F238E27FC236}">
                    <a16:creationId xmlns:a16="http://schemas.microsoft.com/office/drawing/2014/main" id="{D150C937-B89A-41F5-893F-32957168C209}"/>
                  </a:ext>
                </a:extLst>
              </p:cNvPr>
              <p:cNvSpPr txBox="1">
                <a:spLocks noRot="1" noChangeAspect="1" noMove="1" noResize="1" noEditPoints="1" noAdjustHandles="1" noChangeArrowheads="1" noChangeShapeType="1" noTextEdit="1"/>
              </p:cNvSpPr>
              <p:nvPr/>
            </p:nvSpPr>
            <p:spPr>
              <a:xfrm>
                <a:off x="6026588" y="3787187"/>
                <a:ext cx="681851" cy="668837"/>
              </a:xfrm>
              <a:prstGeom prst="rect">
                <a:avLst/>
              </a:prstGeom>
              <a:blipFill>
                <a:blip r:embed="rId9"/>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1C1C54DC-0D9A-4D09-9D73-B4E99DAC0054}"/>
              </a:ext>
            </a:extLst>
          </p:cNvPr>
          <p:cNvSpPr txBox="1"/>
          <p:nvPr/>
        </p:nvSpPr>
        <p:spPr>
          <a:xfrm>
            <a:off x="2283125" y="3253847"/>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0</a:t>
            </a:r>
            <a:endParaRPr kumimoji="0" lang="en-GB" sz="3200" b="0" i="0" u="none" strike="noStrike" kern="1200" cap="none" spc="0" normalizeH="0" baseline="0" noProof="0" dirty="0">
              <a:ln>
                <a:noFill/>
              </a:ln>
              <a:effectLst/>
              <a:uLnTx/>
              <a:uFillTx/>
              <a:ea typeface="+mn-ea"/>
              <a:cs typeface="+mn-cs"/>
            </a:endParaRPr>
          </a:p>
        </p:txBody>
      </p:sp>
      <p:sp>
        <p:nvSpPr>
          <p:cNvPr id="17" name="TextBox 16">
            <a:extLst>
              <a:ext uri="{FF2B5EF4-FFF2-40B4-BE49-F238E27FC236}">
                <a16:creationId xmlns:a16="http://schemas.microsoft.com/office/drawing/2014/main" id="{1D2BE57D-5219-4945-A656-179365844DE0}"/>
              </a:ext>
            </a:extLst>
          </p:cNvPr>
          <p:cNvSpPr txBox="1"/>
          <p:nvPr/>
        </p:nvSpPr>
        <p:spPr>
          <a:xfrm>
            <a:off x="6142551" y="3253847"/>
            <a:ext cx="44438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dirty="0">
                <a:ln>
                  <a:noFill/>
                </a:ln>
                <a:effectLst/>
                <a:uLnTx/>
                <a:uFillTx/>
                <a:ea typeface="+mn-ea"/>
                <a:cs typeface="+mn-cs"/>
              </a:rPr>
              <a:t>1</a:t>
            </a:r>
            <a:endParaRPr kumimoji="0" lang="en-GB" sz="3200" b="0" i="0" u="none" strike="noStrike" kern="1200" cap="none" spc="0" normalizeH="0" baseline="0" noProof="0" dirty="0">
              <a:ln>
                <a:noFill/>
              </a:ln>
              <a:effectLst/>
              <a:uLnTx/>
              <a:uFillTx/>
              <a:ea typeface="+mn-ea"/>
              <a:cs typeface="+mn-cs"/>
            </a:endParaRPr>
          </a:p>
        </p:txBody>
      </p:sp>
      <p:graphicFrame>
        <p:nvGraphicFramePr>
          <p:cNvPr id="18" name="Table 17">
            <a:extLst>
              <a:ext uri="{FF2B5EF4-FFF2-40B4-BE49-F238E27FC236}">
                <a16:creationId xmlns:a16="http://schemas.microsoft.com/office/drawing/2014/main" id="{1380F04E-57CA-49DF-8180-1FAAB5C28D88}"/>
              </a:ext>
            </a:extLst>
          </p:cNvPr>
          <p:cNvGraphicFramePr>
            <a:graphicFrameLocks noGrp="1"/>
          </p:cNvGraphicFramePr>
          <p:nvPr>
            <p:extLst>
              <p:ext uri="{D42A27DB-BD31-4B8C-83A1-F6EECF244321}">
                <p14:modId xmlns:p14="http://schemas.microsoft.com/office/powerpoint/2010/main" val="646766301"/>
              </p:ext>
            </p:extLst>
          </p:nvPr>
        </p:nvGraphicFramePr>
        <p:xfrm>
          <a:off x="2496778" y="1150416"/>
          <a:ext cx="3857384" cy="817245"/>
        </p:xfrm>
        <a:graphic>
          <a:graphicData uri="http://schemas.openxmlformats.org/drawingml/2006/table">
            <a:tbl>
              <a:tblPr firstRow="1" bandRow="1">
                <a:tableStyleId>{5940675A-B579-460E-94D1-54222C63F5DA}</a:tableStyleId>
              </a:tblPr>
              <a:tblGrid>
                <a:gridCol w="321449">
                  <a:extLst>
                    <a:ext uri="{9D8B030D-6E8A-4147-A177-3AD203B41FA5}">
                      <a16:colId xmlns:a16="http://schemas.microsoft.com/office/drawing/2014/main" val="1132164718"/>
                    </a:ext>
                  </a:extLst>
                </a:gridCol>
                <a:gridCol w="321448">
                  <a:extLst>
                    <a:ext uri="{9D8B030D-6E8A-4147-A177-3AD203B41FA5}">
                      <a16:colId xmlns:a16="http://schemas.microsoft.com/office/drawing/2014/main" val="3738401484"/>
                    </a:ext>
                  </a:extLst>
                </a:gridCol>
                <a:gridCol w="321449">
                  <a:extLst>
                    <a:ext uri="{9D8B030D-6E8A-4147-A177-3AD203B41FA5}">
                      <a16:colId xmlns:a16="http://schemas.microsoft.com/office/drawing/2014/main" val="4245321129"/>
                    </a:ext>
                  </a:extLst>
                </a:gridCol>
                <a:gridCol w="321449">
                  <a:extLst>
                    <a:ext uri="{9D8B030D-6E8A-4147-A177-3AD203B41FA5}">
                      <a16:colId xmlns:a16="http://schemas.microsoft.com/office/drawing/2014/main" val="3539116242"/>
                    </a:ext>
                  </a:extLst>
                </a:gridCol>
                <a:gridCol w="321448">
                  <a:extLst>
                    <a:ext uri="{9D8B030D-6E8A-4147-A177-3AD203B41FA5}">
                      <a16:colId xmlns:a16="http://schemas.microsoft.com/office/drawing/2014/main" val="2433796815"/>
                    </a:ext>
                  </a:extLst>
                </a:gridCol>
                <a:gridCol w="321449">
                  <a:extLst>
                    <a:ext uri="{9D8B030D-6E8A-4147-A177-3AD203B41FA5}">
                      <a16:colId xmlns:a16="http://schemas.microsoft.com/office/drawing/2014/main" val="2940052496"/>
                    </a:ext>
                  </a:extLst>
                </a:gridCol>
                <a:gridCol w="321449">
                  <a:extLst>
                    <a:ext uri="{9D8B030D-6E8A-4147-A177-3AD203B41FA5}">
                      <a16:colId xmlns:a16="http://schemas.microsoft.com/office/drawing/2014/main" val="1262301849"/>
                    </a:ext>
                  </a:extLst>
                </a:gridCol>
                <a:gridCol w="321448">
                  <a:extLst>
                    <a:ext uri="{9D8B030D-6E8A-4147-A177-3AD203B41FA5}">
                      <a16:colId xmlns:a16="http://schemas.microsoft.com/office/drawing/2014/main" val="2879106803"/>
                    </a:ext>
                  </a:extLst>
                </a:gridCol>
                <a:gridCol w="321449">
                  <a:extLst>
                    <a:ext uri="{9D8B030D-6E8A-4147-A177-3AD203B41FA5}">
                      <a16:colId xmlns:a16="http://schemas.microsoft.com/office/drawing/2014/main" val="2404557601"/>
                    </a:ext>
                  </a:extLst>
                </a:gridCol>
                <a:gridCol w="321449">
                  <a:extLst>
                    <a:ext uri="{9D8B030D-6E8A-4147-A177-3AD203B41FA5}">
                      <a16:colId xmlns:a16="http://schemas.microsoft.com/office/drawing/2014/main" val="3447169921"/>
                    </a:ext>
                  </a:extLst>
                </a:gridCol>
                <a:gridCol w="321448">
                  <a:extLst>
                    <a:ext uri="{9D8B030D-6E8A-4147-A177-3AD203B41FA5}">
                      <a16:colId xmlns:a16="http://schemas.microsoft.com/office/drawing/2014/main" val="170704905"/>
                    </a:ext>
                  </a:extLst>
                </a:gridCol>
                <a:gridCol w="321449">
                  <a:extLst>
                    <a:ext uri="{9D8B030D-6E8A-4147-A177-3AD203B41FA5}">
                      <a16:colId xmlns:a16="http://schemas.microsoft.com/office/drawing/2014/main" val="1943968313"/>
                    </a:ext>
                  </a:extLst>
                </a:gridCol>
              </a:tblGrid>
              <a:tr h="817245">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1726510"/>
                  </a:ext>
                </a:extLst>
              </a:tr>
            </a:tbl>
          </a:graphicData>
        </a:graphic>
      </p:graphicFrame>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0BFC705-3B3C-46FC-BE9D-863322993702}"/>
                  </a:ext>
                </a:extLst>
              </p:cNvPr>
              <p:cNvSpPr txBox="1"/>
              <p:nvPr/>
            </p:nvSpPr>
            <p:spPr>
              <a:xfrm>
                <a:off x="2329372"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19" name="TextBox 18">
                <a:extLst>
                  <a:ext uri="{FF2B5EF4-FFF2-40B4-BE49-F238E27FC236}">
                    <a16:creationId xmlns:a16="http://schemas.microsoft.com/office/drawing/2014/main" id="{F0BFC705-3B3C-46FC-BE9D-863322993702}"/>
                  </a:ext>
                </a:extLst>
              </p:cNvPr>
              <p:cNvSpPr txBox="1">
                <a:spLocks noRot="1" noChangeAspect="1" noMove="1" noResize="1" noEditPoints="1" noAdjustHandles="1" noChangeArrowheads="1" noChangeShapeType="1" noTextEdit="1"/>
              </p:cNvSpPr>
              <p:nvPr/>
            </p:nvSpPr>
            <p:spPr>
              <a:xfrm>
                <a:off x="2329372" y="1265039"/>
                <a:ext cx="681851" cy="572401"/>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776D848-86C4-4BC7-B831-1A2BF118CAB1}"/>
                  </a:ext>
                </a:extLst>
              </p:cNvPr>
              <p:cNvSpPr txBox="1"/>
              <p:nvPr/>
            </p:nvSpPr>
            <p:spPr>
              <a:xfrm>
                <a:off x="2968552"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20" name="TextBox 19">
                <a:extLst>
                  <a:ext uri="{FF2B5EF4-FFF2-40B4-BE49-F238E27FC236}">
                    <a16:creationId xmlns:a16="http://schemas.microsoft.com/office/drawing/2014/main" id="{3776D848-86C4-4BC7-B831-1A2BF118CAB1}"/>
                  </a:ext>
                </a:extLst>
              </p:cNvPr>
              <p:cNvSpPr txBox="1">
                <a:spLocks noRot="1" noChangeAspect="1" noMove="1" noResize="1" noEditPoints="1" noAdjustHandles="1" noChangeArrowheads="1" noChangeShapeType="1" noTextEdit="1"/>
              </p:cNvSpPr>
              <p:nvPr/>
            </p:nvSpPr>
            <p:spPr>
              <a:xfrm>
                <a:off x="2968552" y="1265039"/>
                <a:ext cx="681851" cy="572401"/>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5C72842-F5AB-4F23-9329-F725FD9B45D1}"/>
                  </a:ext>
                </a:extLst>
              </p:cNvPr>
              <p:cNvSpPr txBox="1"/>
              <p:nvPr/>
            </p:nvSpPr>
            <p:spPr>
              <a:xfrm>
                <a:off x="3607732"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21" name="TextBox 20">
                <a:extLst>
                  <a:ext uri="{FF2B5EF4-FFF2-40B4-BE49-F238E27FC236}">
                    <a16:creationId xmlns:a16="http://schemas.microsoft.com/office/drawing/2014/main" id="{A5C72842-F5AB-4F23-9329-F725FD9B45D1}"/>
                  </a:ext>
                </a:extLst>
              </p:cNvPr>
              <p:cNvSpPr txBox="1">
                <a:spLocks noRot="1" noChangeAspect="1" noMove="1" noResize="1" noEditPoints="1" noAdjustHandles="1" noChangeArrowheads="1" noChangeShapeType="1" noTextEdit="1"/>
              </p:cNvSpPr>
              <p:nvPr/>
            </p:nvSpPr>
            <p:spPr>
              <a:xfrm>
                <a:off x="3607732" y="1265039"/>
                <a:ext cx="681851" cy="572401"/>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700D8A0-919E-41E0-9D22-00063D793AD5}"/>
                  </a:ext>
                </a:extLst>
              </p:cNvPr>
              <p:cNvSpPr txBox="1"/>
              <p:nvPr/>
            </p:nvSpPr>
            <p:spPr>
              <a:xfrm>
                <a:off x="4246912"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22" name="TextBox 21">
                <a:extLst>
                  <a:ext uri="{FF2B5EF4-FFF2-40B4-BE49-F238E27FC236}">
                    <a16:creationId xmlns:a16="http://schemas.microsoft.com/office/drawing/2014/main" id="{3700D8A0-919E-41E0-9D22-00063D793AD5}"/>
                  </a:ext>
                </a:extLst>
              </p:cNvPr>
              <p:cNvSpPr txBox="1">
                <a:spLocks noRot="1" noChangeAspect="1" noMove="1" noResize="1" noEditPoints="1" noAdjustHandles="1" noChangeArrowheads="1" noChangeShapeType="1" noTextEdit="1"/>
              </p:cNvSpPr>
              <p:nvPr/>
            </p:nvSpPr>
            <p:spPr>
              <a:xfrm>
                <a:off x="4246912" y="1265039"/>
                <a:ext cx="681851" cy="572401"/>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D6FD9B6-1096-4177-A9C1-F4E269B3D6EC}"/>
                  </a:ext>
                </a:extLst>
              </p:cNvPr>
              <p:cNvSpPr txBox="1"/>
              <p:nvPr/>
            </p:nvSpPr>
            <p:spPr>
              <a:xfrm>
                <a:off x="4886092"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23" name="TextBox 22">
                <a:extLst>
                  <a:ext uri="{FF2B5EF4-FFF2-40B4-BE49-F238E27FC236}">
                    <a16:creationId xmlns:a16="http://schemas.microsoft.com/office/drawing/2014/main" id="{7D6FD9B6-1096-4177-A9C1-F4E269B3D6EC}"/>
                  </a:ext>
                </a:extLst>
              </p:cNvPr>
              <p:cNvSpPr txBox="1">
                <a:spLocks noRot="1" noChangeAspect="1" noMove="1" noResize="1" noEditPoints="1" noAdjustHandles="1" noChangeArrowheads="1" noChangeShapeType="1" noTextEdit="1"/>
              </p:cNvSpPr>
              <p:nvPr/>
            </p:nvSpPr>
            <p:spPr>
              <a:xfrm>
                <a:off x="4886092" y="1265039"/>
                <a:ext cx="681851" cy="572401"/>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1A65078-9E8C-48A9-8A82-BC9E607E47A3}"/>
                  </a:ext>
                </a:extLst>
              </p:cNvPr>
              <p:cNvSpPr txBox="1"/>
              <p:nvPr/>
            </p:nvSpPr>
            <p:spPr>
              <a:xfrm>
                <a:off x="5525272"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24" name="TextBox 23">
                <a:extLst>
                  <a:ext uri="{FF2B5EF4-FFF2-40B4-BE49-F238E27FC236}">
                    <a16:creationId xmlns:a16="http://schemas.microsoft.com/office/drawing/2014/main" id="{91A65078-9E8C-48A9-8A82-BC9E607E47A3}"/>
                  </a:ext>
                </a:extLst>
              </p:cNvPr>
              <p:cNvSpPr txBox="1">
                <a:spLocks noRot="1" noChangeAspect="1" noMove="1" noResize="1" noEditPoints="1" noAdjustHandles="1" noChangeArrowheads="1" noChangeShapeType="1" noTextEdit="1"/>
              </p:cNvSpPr>
              <p:nvPr/>
            </p:nvSpPr>
            <p:spPr>
              <a:xfrm>
                <a:off x="5525272" y="1265039"/>
                <a:ext cx="681851" cy="572401"/>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2F3D8AC-02AD-4A54-AAD3-E1DEA985E61C}"/>
                  </a:ext>
                </a:extLst>
              </p:cNvPr>
              <p:cNvSpPr txBox="1"/>
              <p:nvPr/>
            </p:nvSpPr>
            <p:spPr>
              <a:xfrm>
                <a:off x="3128062" y="1957322"/>
                <a:ext cx="681851" cy="669286"/>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3</m:t>
                        </m:r>
                      </m:num>
                      <m:den>
                        <m:r>
                          <m:rPr>
                            <m:nor/>
                          </m:rPr>
                          <a:rPr lang="en-GB" sz="2400" b="0" i="0" smtClean="0">
                            <a:solidFill>
                              <a:schemeClr val="tx1"/>
                            </a:solidFill>
                          </a:rPr>
                          <m:t>12</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7" name="TextBox 26">
                <a:extLst>
                  <a:ext uri="{FF2B5EF4-FFF2-40B4-BE49-F238E27FC236}">
                    <a16:creationId xmlns:a16="http://schemas.microsoft.com/office/drawing/2014/main" id="{F2F3D8AC-02AD-4A54-AAD3-E1DEA985E61C}"/>
                  </a:ext>
                </a:extLst>
              </p:cNvPr>
              <p:cNvSpPr txBox="1">
                <a:spLocks noRot="1" noChangeAspect="1" noMove="1" noResize="1" noEditPoints="1" noAdjustHandles="1" noChangeArrowheads="1" noChangeShapeType="1" noTextEdit="1"/>
              </p:cNvSpPr>
              <p:nvPr/>
            </p:nvSpPr>
            <p:spPr>
              <a:xfrm>
                <a:off x="3128062" y="1957322"/>
                <a:ext cx="681851" cy="669286"/>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869E8570-0E38-46F1-BD7B-FCF5DED15435}"/>
                  </a:ext>
                </a:extLst>
              </p:cNvPr>
              <p:cNvSpPr txBox="1"/>
              <p:nvPr/>
            </p:nvSpPr>
            <p:spPr>
              <a:xfrm>
                <a:off x="4092519" y="1957322"/>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6</m:t>
                        </m:r>
                      </m:num>
                      <m:den>
                        <m:r>
                          <m:rPr>
                            <m:nor/>
                          </m:rPr>
                          <a:rPr lang="en-GB" sz="2400" b="0" i="0" smtClean="0">
                            <a:solidFill>
                              <a:schemeClr val="tx1"/>
                            </a:solidFill>
                          </a:rPr>
                          <m:t>12</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8" name="TextBox 27">
                <a:extLst>
                  <a:ext uri="{FF2B5EF4-FFF2-40B4-BE49-F238E27FC236}">
                    <a16:creationId xmlns:a16="http://schemas.microsoft.com/office/drawing/2014/main" id="{869E8570-0E38-46F1-BD7B-FCF5DED15435}"/>
                  </a:ext>
                </a:extLst>
              </p:cNvPr>
              <p:cNvSpPr txBox="1">
                <a:spLocks noRot="1" noChangeAspect="1" noMove="1" noResize="1" noEditPoints="1" noAdjustHandles="1" noChangeArrowheads="1" noChangeShapeType="1" noTextEdit="1"/>
              </p:cNvSpPr>
              <p:nvPr/>
            </p:nvSpPr>
            <p:spPr>
              <a:xfrm>
                <a:off x="4092519" y="1957322"/>
                <a:ext cx="681851" cy="670761"/>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5153E924-AED0-4155-8E74-853605FB78BF}"/>
                  </a:ext>
                </a:extLst>
              </p:cNvPr>
              <p:cNvSpPr txBox="1"/>
              <p:nvPr/>
            </p:nvSpPr>
            <p:spPr>
              <a:xfrm>
                <a:off x="5046703" y="1955847"/>
                <a:ext cx="681851" cy="670761"/>
              </a:xfrm>
              <a:prstGeom prst="rect">
                <a:avLst/>
              </a:prstGeom>
              <a:noFill/>
            </p:spPr>
            <p:txBody>
              <a:bodyPr wrap="square" rtlCol="0">
                <a:spAutoFit/>
              </a:bodyPr>
              <a:lstStyle/>
              <a:p>
                <a:pPr lvl="0" algn="ctr">
                  <a:defRPr/>
                </a:pPr>
                <a14:m>
                  <m:oMath xmlns:m="http://schemas.openxmlformats.org/officeDocument/2006/math">
                    <m:f>
                      <m:fPr>
                        <m:ctrlPr>
                          <a:rPr lang="en-GB" sz="2400" i="1" smtClean="0">
                            <a:solidFill>
                              <a:schemeClr val="tx1"/>
                            </a:solidFill>
                            <a:latin typeface="Cambria Math" panose="02040503050406030204" pitchFamily="18" charset="0"/>
                          </a:rPr>
                        </m:ctrlPr>
                      </m:fPr>
                      <m:num>
                        <m:r>
                          <m:rPr>
                            <m:nor/>
                          </m:rPr>
                          <a:rPr lang="en-GB" sz="2400" b="0" i="0" smtClean="0">
                            <a:solidFill>
                              <a:schemeClr val="tx1"/>
                            </a:solidFill>
                          </a:rPr>
                          <m:t>9</m:t>
                        </m:r>
                      </m:num>
                      <m:den>
                        <m:r>
                          <m:rPr>
                            <m:nor/>
                          </m:rPr>
                          <a:rPr lang="en-GB" sz="2400" b="0" i="0" smtClean="0">
                            <a:solidFill>
                              <a:schemeClr val="tx1"/>
                            </a:solidFill>
                          </a:rPr>
                          <m:t>12</m:t>
                        </m:r>
                      </m:den>
                    </m:f>
                  </m:oMath>
                </a14:m>
                <a:r>
                  <a:rPr kumimoji="0" lang="en-GB" sz="2400" b="0" i="0" u="none" strike="noStrike" kern="1200" cap="none" spc="0" normalizeH="0" baseline="0" noProof="0" dirty="0">
                    <a:ln>
                      <a:noFill/>
                    </a:ln>
                    <a:solidFill>
                      <a:schemeClr val="tx1"/>
                    </a:solidFill>
                    <a:effectLst/>
                    <a:uLnTx/>
                    <a:uFillTx/>
                  </a:rPr>
                  <a:t> </a:t>
                </a:r>
              </a:p>
            </p:txBody>
          </p:sp>
        </mc:Choice>
        <mc:Fallback xmlns="">
          <p:sp>
            <p:nvSpPr>
              <p:cNvPr id="29" name="TextBox 28">
                <a:extLst>
                  <a:ext uri="{FF2B5EF4-FFF2-40B4-BE49-F238E27FC236}">
                    <a16:creationId xmlns:a16="http://schemas.microsoft.com/office/drawing/2014/main" id="{5153E924-AED0-4155-8E74-853605FB78BF}"/>
                  </a:ext>
                </a:extLst>
              </p:cNvPr>
              <p:cNvSpPr txBox="1">
                <a:spLocks noRot="1" noChangeAspect="1" noMove="1" noResize="1" noEditPoints="1" noAdjustHandles="1" noChangeArrowheads="1" noChangeShapeType="1" noTextEdit="1"/>
              </p:cNvSpPr>
              <p:nvPr/>
            </p:nvSpPr>
            <p:spPr>
              <a:xfrm>
                <a:off x="5046703" y="1955847"/>
                <a:ext cx="681851" cy="670761"/>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C5756156-0051-44AC-8367-B0C6725E6D5C}"/>
                  </a:ext>
                </a:extLst>
              </p:cNvPr>
              <p:cNvSpPr txBox="1"/>
              <p:nvPr/>
            </p:nvSpPr>
            <p:spPr>
              <a:xfrm>
                <a:off x="2648962"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30" name="TextBox 29">
                <a:extLst>
                  <a:ext uri="{FF2B5EF4-FFF2-40B4-BE49-F238E27FC236}">
                    <a16:creationId xmlns:a16="http://schemas.microsoft.com/office/drawing/2014/main" id="{C5756156-0051-44AC-8367-B0C6725E6D5C}"/>
                  </a:ext>
                </a:extLst>
              </p:cNvPr>
              <p:cNvSpPr txBox="1">
                <a:spLocks noRot="1" noChangeAspect="1" noMove="1" noResize="1" noEditPoints="1" noAdjustHandles="1" noChangeArrowheads="1" noChangeShapeType="1" noTextEdit="1"/>
              </p:cNvSpPr>
              <p:nvPr/>
            </p:nvSpPr>
            <p:spPr>
              <a:xfrm>
                <a:off x="2648962" y="1265039"/>
                <a:ext cx="681851" cy="572401"/>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6C440E0-60E1-4422-B566-0E9598C2E902}"/>
                  </a:ext>
                </a:extLst>
              </p:cNvPr>
              <p:cNvSpPr txBox="1"/>
              <p:nvPr/>
            </p:nvSpPr>
            <p:spPr>
              <a:xfrm>
                <a:off x="3288142"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31" name="TextBox 30">
                <a:extLst>
                  <a:ext uri="{FF2B5EF4-FFF2-40B4-BE49-F238E27FC236}">
                    <a16:creationId xmlns:a16="http://schemas.microsoft.com/office/drawing/2014/main" id="{C6C440E0-60E1-4422-B566-0E9598C2E902}"/>
                  </a:ext>
                </a:extLst>
              </p:cNvPr>
              <p:cNvSpPr txBox="1">
                <a:spLocks noRot="1" noChangeAspect="1" noMove="1" noResize="1" noEditPoints="1" noAdjustHandles="1" noChangeArrowheads="1" noChangeShapeType="1" noTextEdit="1"/>
              </p:cNvSpPr>
              <p:nvPr/>
            </p:nvSpPr>
            <p:spPr>
              <a:xfrm>
                <a:off x="3288142" y="1265039"/>
                <a:ext cx="681851" cy="572401"/>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A74E4C4-3C7D-446E-A4C1-8E4844E61BFB}"/>
                  </a:ext>
                </a:extLst>
              </p:cNvPr>
              <p:cNvSpPr txBox="1"/>
              <p:nvPr/>
            </p:nvSpPr>
            <p:spPr>
              <a:xfrm>
                <a:off x="3927322"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32" name="TextBox 31">
                <a:extLst>
                  <a:ext uri="{FF2B5EF4-FFF2-40B4-BE49-F238E27FC236}">
                    <a16:creationId xmlns:a16="http://schemas.microsoft.com/office/drawing/2014/main" id="{AA74E4C4-3C7D-446E-A4C1-8E4844E61BFB}"/>
                  </a:ext>
                </a:extLst>
              </p:cNvPr>
              <p:cNvSpPr txBox="1">
                <a:spLocks noRot="1" noChangeAspect="1" noMove="1" noResize="1" noEditPoints="1" noAdjustHandles="1" noChangeArrowheads="1" noChangeShapeType="1" noTextEdit="1"/>
              </p:cNvSpPr>
              <p:nvPr/>
            </p:nvSpPr>
            <p:spPr>
              <a:xfrm>
                <a:off x="3927322" y="1265039"/>
                <a:ext cx="681851" cy="572401"/>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61B1FAD-CF69-4EB0-BED1-A002D4B3F8CB}"/>
                  </a:ext>
                </a:extLst>
              </p:cNvPr>
              <p:cNvSpPr txBox="1"/>
              <p:nvPr/>
            </p:nvSpPr>
            <p:spPr>
              <a:xfrm>
                <a:off x="4566502"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33" name="TextBox 32">
                <a:extLst>
                  <a:ext uri="{FF2B5EF4-FFF2-40B4-BE49-F238E27FC236}">
                    <a16:creationId xmlns:a16="http://schemas.microsoft.com/office/drawing/2014/main" id="{061B1FAD-CF69-4EB0-BED1-A002D4B3F8CB}"/>
                  </a:ext>
                </a:extLst>
              </p:cNvPr>
              <p:cNvSpPr txBox="1">
                <a:spLocks noRot="1" noChangeAspect="1" noMove="1" noResize="1" noEditPoints="1" noAdjustHandles="1" noChangeArrowheads="1" noChangeShapeType="1" noTextEdit="1"/>
              </p:cNvSpPr>
              <p:nvPr/>
            </p:nvSpPr>
            <p:spPr>
              <a:xfrm>
                <a:off x="4566502" y="1265039"/>
                <a:ext cx="681851" cy="572401"/>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23CCEBE-35D1-4A68-8BCF-7F1AF1813393}"/>
                  </a:ext>
                </a:extLst>
              </p:cNvPr>
              <p:cNvSpPr txBox="1"/>
              <p:nvPr/>
            </p:nvSpPr>
            <p:spPr>
              <a:xfrm>
                <a:off x="5205682"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34" name="TextBox 33">
                <a:extLst>
                  <a:ext uri="{FF2B5EF4-FFF2-40B4-BE49-F238E27FC236}">
                    <a16:creationId xmlns:a16="http://schemas.microsoft.com/office/drawing/2014/main" id="{C23CCEBE-35D1-4A68-8BCF-7F1AF1813393}"/>
                  </a:ext>
                </a:extLst>
              </p:cNvPr>
              <p:cNvSpPr txBox="1">
                <a:spLocks noRot="1" noChangeAspect="1" noMove="1" noResize="1" noEditPoints="1" noAdjustHandles="1" noChangeArrowheads="1" noChangeShapeType="1" noTextEdit="1"/>
              </p:cNvSpPr>
              <p:nvPr/>
            </p:nvSpPr>
            <p:spPr>
              <a:xfrm>
                <a:off x="5205682" y="1265039"/>
                <a:ext cx="681851" cy="572401"/>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A94ACBF-5EAA-4F8F-8753-E6E30BB9F36D}"/>
                  </a:ext>
                </a:extLst>
              </p:cNvPr>
              <p:cNvSpPr txBox="1"/>
              <p:nvPr/>
            </p:nvSpPr>
            <p:spPr>
              <a:xfrm>
                <a:off x="5844859" y="1265039"/>
                <a:ext cx="681851" cy="572401"/>
              </a:xfrm>
              <a:prstGeom prst="rect">
                <a:avLst/>
              </a:prstGeom>
              <a:noFill/>
            </p:spPr>
            <p:txBody>
              <a:bodyPr wrap="square" rtlCol="0">
                <a:spAutoFit/>
              </a:bodyPr>
              <a:lstStyle/>
              <a:p>
                <a:pPr lvl="0" algn="ctr">
                  <a:defRPr/>
                </a:pPr>
                <a14:m>
                  <m:oMath xmlns:m="http://schemas.openxmlformats.org/officeDocument/2006/math">
                    <m:f>
                      <m:fPr>
                        <m:ctrlPr>
                          <a:rPr lang="en-GB" sz="2000" i="1" smtClean="0">
                            <a:solidFill>
                              <a:schemeClr val="tx1"/>
                            </a:solidFill>
                            <a:latin typeface="Cambria Math" panose="02040503050406030204" pitchFamily="18" charset="0"/>
                          </a:rPr>
                        </m:ctrlPr>
                      </m:fPr>
                      <m:num>
                        <m:r>
                          <m:rPr>
                            <m:nor/>
                          </m:rPr>
                          <a:rPr lang="en-GB" sz="2000" b="0" i="0" smtClean="0">
                            <a:solidFill>
                              <a:schemeClr val="tx1"/>
                            </a:solidFill>
                          </a:rPr>
                          <m:t>1</m:t>
                        </m:r>
                      </m:num>
                      <m:den>
                        <m:r>
                          <m:rPr>
                            <m:nor/>
                          </m:rPr>
                          <a:rPr lang="en-GB" sz="2000" b="0" i="0" smtClean="0">
                            <a:solidFill>
                              <a:schemeClr val="tx1"/>
                            </a:solidFill>
                          </a:rPr>
                          <m:t>12</m:t>
                        </m:r>
                      </m:den>
                    </m:f>
                  </m:oMath>
                </a14:m>
                <a:r>
                  <a:rPr kumimoji="0" lang="en-GB" sz="2000" b="0" i="0" u="none" strike="noStrike" kern="1200" cap="none" spc="0" normalizeH="0" baseline="0" noProof="0" dirty="0">
                    <a:ln>
                      <a:noFill/>
                    </a:ln>
                    <a:solidFill>
                      <a:schemeClr val="tx1"/>
                    </a:solidFill>
                    <a:effectLst/>
                    <a:uLnTx/>
                    <a:uFillTx/>
                  </a:rPr>
                  <a:t> </a:t>
                </a:r>
              </a:p>
            </p:txBody>
          </p:sp>
        </mc:Choice>
        <mc:Fallback xmlns="">
          <p:sp>
            <p:nvSpPr>
              <p:cNvPr id="35" name="TextBox 34">
                <a:extLst>
                  <a:ext uri="{FF2B5EF4-FFF2-40B4-BE49-F238E27FC236}">
                    <a16:creationId xmlns:a16="http://schemas.microsoft.com/office/drawing/2014/main" id="{DA94ACBF-5EAA-4F8F-8753-E6E30BB9F36D}"/>
                  </a:ext>
                </a:extLst>
              </p:cNvPr>
              <p:cNvSpPr txBox="1">
                <a:spLocks noRot="1" noChangeAspect="1" noMove="1" noResize="1" noEditPoints="1" noAdjustHandles="1" noChangeArrowheads="1" noChangeShapeType="1" noTextEdit="1"/>
              </p:cNvSpPr>
              <p:nvPr/>
            </p:nvSpPr>
            <p:spPr>
              <a:xfrm>
                <a:off x="5844859" y="1265039"/>
                <a:ext cx="681851" cy="572401"/>
              </a:xfrm>
              <a:prstGeom prst="rect">
                <a:avLst/>
              </a:prstGeom>
              <a:blipFill>
                <a:blip r:embed="rId24"/>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70942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7" grpId="0"/>
      <p:bldP spid="28" grpId="0"/>
      <p:bldP spid="29" grpId="0"/>
      <p:bldP spid="30" grpId="0"/>
      <p:bldP spid="31" grpId="0"/>
      <p:bldP spid="32" grpId="0"/>
      <p:bldP spid="33" grpId="0"/>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5|6.8|6.9|6|4.9|5.3|2.3"/>
</p:tagLst>
</file>

<file path=ppt/tags/tag10.xml><?xml version="1.0" encoding="utf-8"?>
<p:tagLst xmlns:a="http://schemas.openxmlformats.org/drawingml/2006/main" xmlns:r="http://schemas.openxmlformats.org/officeDocument/2006/relationships" xmlns:p="http://schemas.openxmlformats.org/presentationml/2006/main">
  <p:tag name="TIMING" val="|10.8|6.3|5.4|4|3.3|8.6|18|5.9|7|4.6|6|8.8|4|6.8"/>
</p:tagLst>
</file>

<file path=ppt/tags/tag2.xml><?xml version="1.0" encoding="utf-8"?>
<p:tagLst xmlns:a="http://schemas.openxmlformats.org/drawingml/2006/main" xmlns:r="http://schemas.openxmlformats.org/officeDocument/2006/relationships" xmlns:p="http://schemas.openxmlformats.org/presentationml/2006/main">
  <p:tag name="TIMING" val="|2.7|7.9|1|1.2|1.1|1.3|1.1|1.2|1.2|6.8"/>
</p:tagLst>
</file>

<file path=ppt/tags/tag3.xml><?xml version="1.0" encoding="utf-8"?>
<p:tagLst xmlns:a="http://schemas.openxmlformats.org/drawingml/2006/main" xmlns:r="http://schemas.openxmlformats.org/officeDocument/2006/relationships" xmlns:p="http://schemas.openxmlformats.org/presentationml/2006/main">
  <p:tag name="TIMING" val="|8.9|6.2|2.2|0.7|6|1.3|1.4|1.2|5.9|2.2|2.4|1|1|2.2|1.2|2.4|1.1|1.8|1.1|4|1.4|2.6|4.2|2.9|4|2.5|2.1|12.6"/>
</p:tagLst>
</file>

<file path=ppt/tags/tag4.xml><?xml version="1.0" encoding="utf-8"?>
<p:tagLst xmlns:a="http://schemas.openxmlformats.org/drawingml/2006/main" xmlns:r="http://schemas.openxmlformats.org/officeDocument/2006/relationships" xmlns:p="http://schemas.openxmlformats.org/presentationml/2006/main">
  <p:tag name="TIMING" val="|1.6|6.6|4|1.2|1.1|3.6|4|5.1|5.1|2.9|2.1|2.6|2.8|1.3|2.3"/>
</p:tagLst>
</file>

<file path=ppt/tags/tag5.xml><?xml version="1.0" encoding="utf-8"?>
<p:tagLst xmlns:a="http://schemas.openxmlformats.org/drawingml/2006/main" xmlns:r="http://schemas.openxmlformats.org/officeDocument/2006/relationships" xmlns:p="http://schemas.openxmlformats.org/presentationml/2006/main">
  <p:tag name="TIMING" val="|3.1|5.5|3.6|2.8|13.7|2.7|7.4|1.9"/>
</p:tagLst>
</file>

<file path=ppt/tags/tag6.xml><?xml version="1.0" encoding="utf-8"?>
<p:tagLst xmlns:a="http://schemas.openxmlformats.org/drawingml/2006/main" xmlns:r="http://schemas.openxmlformats.org/officeDocument/2006/relationships" xmlns:p="http://schemas.openxmlformats.org/presentationml/2006/main">
  <p:tag name="TIMING" val="|6.5|7.1|4.2|4.3|11.1|2|13.4|3.8"/>
</p:tagLst>
</file>

<file path=ppt/tags/tag7.xml><?xml version="1.0" encoding="utf-8"?>
<p:tagLst xmlns:a="http://schemas.openxmlformats.org/drawingml/2006/main" xmlns:r="http://schemas.openxmlformats.org/officeDocument/2006/relationships" xmlns:p="http://schemas.openxmlformats.org/presentationml/2006/main">
  <p:tag name="TIMING" val="|4.5|7.1|15.3|1.4|1.7|1.7|5.4|4.8|4.2|2.1|3|4|2.6"/>
</p:tagLst>
</file>

<file path=ppt/tags/tag8.xml><?xml version="1.0" encoding="utf-8"?>
<p:tagLst xmlns:a="http://schemas.openxmlformats.org/drawingml/2006/main" xmlns:r="http://schemas.openxmlformats.org/officeDocument/2006/relationships" xmlns:p="http://schemas.openxmlformats.org/presentationml/2006/main">
  <p:tag name="TIMING" val="|12.1|5.6|2|1|1.4|0.8|1.5|0.8|10.7"/>
</p:tagLst>
</file>

<file path=ppt/tags/tag9.xml><?xml version="1.0" encoding="utf-8"?>
<p:tagLst xmlns:a="http://schemas.openxmlformats.org/drawingml/2006/main" xmlns:r="http://schemas.openxmlformats.org/officeDocument/2006/relationships" xmlns:p="http://schemas.openxmlformats.org/presentationml/2006/main">
  <p:tag name="TIMING" val="|2.9|1.6|4.2|5.2|2.2|3.4|11.9|0.7|6.3|0.9|4|4.4|2.7|3.2|3.9|0.6"/>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et ready 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t's lear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Your tu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Your turn activity less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0DC92D10A6294EB2D3BAE7684BF2FC" ma:contentTypeVersion="12" ma:contentTypeDescription="Create a new document." ma:contentTypeScope="" ma:versionID="a653c811c94cadf6c6d25bfc4b9fb185">
  <xsd:schema xmlns:xsd="http://www.w3.org/2001/XMLSchema" xmlns:xs="http://www.w3.org/2001/XMLSchema" xmlns:p="http://schemas.microsoft.com/office/2006/metadata/properties" xmlns:ns3="522d4c35-b548-4432-90ae-af4376e1c4b4" xmlns:ns4="cee99ee9-287b-4f9a-957c-ba5ae7375c9a" targetNamespace="http://schemas.microsoft.com/office/2006/metadata/properties" ma:root="true" ma:fieldsID="51905a861ff4a2a8272b9c9df47fbc94" ns3:_="" ns4:_="">
    <xsd:import namespace="522d4c35-b548-4432-90ae-af4376e1c4b4"/>
    <xsd:import namespace="cee99ee9-287b-4f9a-957c-ba5ae7375c9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d4c35-b548-4432-90ae-af4376e1c4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e99ee9-287b-4f9a-957c-ba5ae7375c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654368-76DF-4D66-A559-2C3AE406F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2d4c35-b548-4432-90ae-af4376e1c4b4"/>
    <ds:schemaRef ds:uri="cee99ee9-287b-4f9a-957c-ba5ae7375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A976BF-BA58-4DED-B6CD-0D8A580477CA}">
  <ds:schemaRefs>
    <ds:schemaRef ds:uri="http://schemas.microsoft.com/sharepoint/v3/contenttype/forms"/>
  </ds:schemaRefs>
</ds:datastoreItem>
</file>

<file path=customXml/itemProps3.xml><?xml version="1.0" encoding="utf-8"?>
<ds:datastoreItem xmlns:ds="http://schemas.openxmlformats.org/officeDocument/2006/customXml" ds:itemID="{11727757-3061-47D3-99FD-9493F136DC43}">
  <ds:schemaRefs>
    <ds:schemaRef ds:uri="http://purl.org/dc/elements/1.1/"/>
    <ds:schemaRef ds:uri="http://schemas.microsoft.com/office/2006/metadata/properties"/>
    <ds:schemaRef ds:uri="522d4c35-b548-4432-90ae-af4376e1c4b4"/>
    <ds:schemaRef ds:uri="http://purl.org/dc/terms/"/>
    <ds:schemaRef ds:uri="http://schemas.openxmlformats.org/package/2006/metadata/core-properties"/>
    <ds:schemaRef ds:uri="http://schemas.microsoft.com/office/2006/documentManagement/types"/>
    <ds:schemaRef ds:uri="http://purl.org/dc/dcmitype/"/>
    <ds:schemaRef ds:uri="cee99ee9-287b-4f9a-957c-ba5ae7375c9a"/>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11452</TotalTime>
  <Words>485</Words>
  <Application>Microsoft Office PowerPoint</Application>
  <PresentationFormat>On-screen Show (4:3)</PresentationFormat>
  <Paragraphs>183</Paragraphs>
  <Slides>16</Slides>
  <Notes>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16</vt:i4>
      </vt:variant>
    </vt:vector>
  </HeadingPairs>
  <TitlesOfParts>
    <vt:vector size="27" baseType="lpstr">
      <vt:lpstr>Arial</vt:lpstr>
      <vt:lpstr>Calibri</vt:lpstr>
      <vt:lpstr>Cambria Math</vt:lpstr>
      <vt:lpstr>Comic Sans MS</vt:lpstr>
      <vt:lpstr>KG Primary Penmanship</vt:lpstr>
      <vt:lpstr>Title slide</vt:lpstr>
      <vt:lpstr>Get ready questions</vt:lpstr>
      <vt:lpstr>Let's learn title</vt:lpstr>
      <vt:lpstr>Let's learn slides</vt:lpstr>
      <vt:lpstr>Your turn</vt:lpstr>
      <vt:lpstr>Your turn activity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go at questions 1 and 2.</vt:lpstr>
      <vt:lpstr>PowerPoint Presentation</vt:lpstr>
      <vt:lpstr>PowerPoint Presentation</vt:lpstr>
      <vt:lpstr>Complete questions 3 and 4. Work with your partner to discuss equivalent fractions. There is a challenge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Clarke</dc:creator>
  <cp:lastModifiedBy>Hayley Wall</cp:lastModifiedBy>
  <cp:revision>324</cp:revision>
  <dcterms:created xsi:type="dcterms:W3CDTF">2019-07-05T11:02:13Z</dcterms:created>
  <dcterms:modified xsi:type="dcterms:W3CDTF">2022-01-20T06:36:52Z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0x010100810DC92D10A6294EB2D3BAE7684BF2FC</vt:lpwstr>
  </property>
</Properties>
</file>