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chool-radio/history-ks2-world-war-2-clips-ww2-songs-index/zbg9gwx" TargetMode="External"/><Relationship Id="rId2" Type="http://schemas.openxmlformats.org/officeDocument/2006/relationships/hyperlink" Target="https://www.youtube.com/watch?v=4mBMNIJwEI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EDS3TxtGaQ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singoutoftheark/status/79595141823876300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pt6DUn_mkQ" TargetMode="External"/><Relationship Id="rId2" Type="http://schemas.openxmlformats.org/officeDocument/2006/relationships/hyperlink" Target="https://www.youtube.com/watch?v=dp1_lzKNbe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IUkmWh4X_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6D0B5F-543C-4228-9B79-3DEFFC0A0EB9}"/>
              </a:ext>
            </a:extLst>
          </p:cNvPr>
          <p:cNvSpPr txBox="1"/>
          <p:nvPr/>
        </p:nvSpPr>
        <p:spPr>
          <a:xfrm>
            <a:off x="808382" y="397565"/>
            <a:ext cx="676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Whole School Genre of the Week:   Music During World Wars 1 and 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C5ABCD-3AEB-45BC-B7BE-2BCF720A3EE3}"/>
              </a:ext>
            </a:extLst>
          </p:cNvPr>
          <p:cNvSpPr txBox="1"/>
          <p:nvPr/>
        </p:nvSpPr>
        <p:spPr>
          <a:xfrm>
            <a:off x="808382" y="766897"/>
            <a:ext cx="96239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Songs popular in WW1 and WW2 – introduction by Gareth Malone.</a:t>
            </a:r>
          </a:p>
          <a:p>
            <a:r>
              <a:rPr lang="en-GB" dirty="0">
                <a:hlinkClick r:id="rId2"/>
              </a:rPr>
              <a:t>https://www.youtube.com/watch?v=4mBMNIJwEII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https://www.bbc.co.uk/teach/school-radio/history-ks2-world-war-2-clips-ww2-songs-index/zbg9gwx</a:t>
            </a: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2CF3E-5244-44A3-BC00-4985CF993136}"/>
              </a:ext>
            </a:extLst>
          </p:cNvPr>
          <p:cNvSpPr/>
          <p:nvPr/>
        </p:nvSpPr>
        <p:spPr>
          <a:xfrm>
            <a:off x="808382" y="261068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Comedy duo Flanagan and Allen sing 'Run, rabbit, run'</a:t>
            </a:r>
          </a:p>
          <a:p>
            <a:endParaRPr lang="en-GB" dirty="0"/>
          </a:p>
          <a:p>
            <a:r>
              <a:rPr lang="en-GB" dirty="0"/>
              <a:t>Dame Vera Lynn sings 'White Cliffs of Dover'</a:t>
            </a:r>
          </a:p>
          <a:p>
            <a:endParaRPr lang="en-GB" dirty="0"/>
          </a:p>
          <a:p>
            <a:r>
              <a:rPr lang="en-GB" dirty="0"/>
              <a:t>Glenn Miller and his Orchestra play 'In the mood'</a:t>
            </a:r>
          </a:p>
          <a:p>
            <a:endParaRPr lang="en-GB" dirty="0"/>
          </a:p>
          <a:p>
            <a:r>
              <a:rPr lang="en-GB" dirty="0"/>
              <a:t>Bing Crosby and the Andrews Sisters sing 'Don't fence me in'</a:t>
            </a:r>
          </a:p>
          <a:p>
            <a:endParaRPr lang="en-GB" dirty="0"/>
          </a:p>
          <a:p>
            <a:r>
              <a:rPr lang="en-GB" dirty="0"/>
              <a:t>Marlene Dietrich sings 'Lili Marlene' (in German)</a:t>
            </a:r>
          </a:p>
          <a:p>
            <a:r>
              <a:rPr lang="en-GB" dirty="0"/>
              <a:t>Marlene Dietrich sings 'Lili Marlene' (in English)</a:t>
            </a:r>
          </a:p>
          <a:p>
            <a:endParaRPr lang="en-GB" dirty="0"/>
          </a:p>
          <a:p>
            <a:r>
              <a:rPr lang="en-GB" dirty="0"/>
              <a:t>Jack Buchanan sings 'Everything stops for tea'</a:t>
            </a:r>
          </a:p>
          <a:p>
            <a:endParaRPr lang="en-GB" dirty="0"/>
          </a:p>
          <a:p>
            <a:r>
              <a:rPr lang="en-GB" dirty="0"/>
              <a:t>Dame Vera Lynn sings 'We'll meet again'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3498F9-5DB1-44F2-8BD0-D5EA4F841170}"/>
              </a:ext>
            </a:extLst>
          </p:cNvPr>
          <p:cNvSpPr/>
          <p:nvPr/>
        </p:nvSpPr>
        <p:spPr>
          <a:xfrm>
            <a:off x="6096000" y="5023664"/>
            <a:ext cx="5287618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The Last Post – (often used in acts of Remembrance)</a:t>
            </a:r>
          </a:p>
          <a:p>
            <a:r>
              <a:rPr lang="en-GB" dirty="0">
                <a:hlinkClick r:id="rId4"/>
              </a:rPr>
              <a:t>https://www.youtube.com/watch?v=EDS3TxtGaQ0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80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2001078" y="874643"/>
            <a:ext cx="329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Whole School Song of the Week</a:t>
            </a:r>
            <a:r>
              <a:rPr lang="en-GB" u="sng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1FBC7-253E-4A82-950B-6FAB382DC8A4}"/>
              </a:ext>
            </a:extLst>
          </p:cNvPr>
          <p:cNvSpPr txBox="1"/>
          <p:nvPr/>
        </p:nvSpPr>
        <p:spPr>
          <a:xfrm>
            <a:off x="901148" y="1674674"/>
            <a:ext cx="97611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 will Remember.</a:t>
            </a:r>
          </a:p>
          <a:p>
            <a:r>
              <a:rPr lang="en-GB" dirty="0"/>
              <a:t>Clip available: </a:t>
            </a:r>
          </a:p>
          <a:p>
            <a:r>
              <a:rPr lang="en-GB" dirty="0">
                <a:hlinkClick r:id="rId2"/>
              </a:rPr>
              <a:t>https://twitter.com/singoutoftheark/status/795951418238763008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(Lyrics and Backing track in school: Resources-Hymns and Song-WOS-Songs for Every Occasion Track 6)</a:t>
            </a:r>
          </a:p>
        </p:txBody>
      </p:sp>
    </p:spTree>
    <p:extLst>
      <p:ext uri="{BB962C8B-B14F-4D97-AF65-F5344CB8AC3E}">
        <p14:creationId xmlns:p14="http://schemas.microsoft.com/office/powerpoint/2010/main" val="31852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967409" y="556591"/>
            <a:ext cx="17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65966C-7D31-42A9-9318-18BF8D0AEC8E}"/>
              </a:ext>
            </a:extLst>
          </p:cNvPr>
          <p:cNvSpPr/>
          <p:nvPr/>
        </p:nvSpPr>
        <p:spPr>
          <a:xfrm>
            <a:off x="744725" y="12113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Jingle Bells</a:t>
            </a:r>
          </a:p>
          <a:p>
            <a:r>
              <a:rPr lang="en-GB" dirty="0">
                <a:hlinkClick r:id="rId2"/>
              </a:rPr>
              <a:t>https://www.youtube.com/watch?v=dp1_lzKNbeA</a:t>
            </a: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C926C-F015-4C08-9810-F226EABB6332}"/>
              </a:ext>
            </a:extLst>
          </p:cNvPr>
          <p:cNvSpPr/>
          <p:nvPr/>
        </p:nvSpPr>
        <p:spPr>
          <a:xfrm>
            <a:off x="758575" y="4393457"/>
            <a:ext cx="5064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https://www.youtube.com/watch?v=2pt6DUn_mkQ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1CAE-32D9-44C5-B9C0-0ED34350E0C9}"/>
              </a:ext>
            </a:extLst>
          </p:cNvPr>
          <p:cNvSpPr txBox="1"/>
          <p:nvPr/>
        </p:nvSpPr>
        <p:spPr>
          <a:xfrm>
            <a:off x="758575" y="4024125"/>
            <a:ext cx="309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Rudolf the Red nosed Reindeer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1FAA9-FB84-45AB-A32E-049A16D334D9}"/>
              </a:ext>
            </a:extLst>
          </p:cNvPr>
          <p:cNvSpPr txBox="1"/>
          <p:nvPr/>
        </p:nvSpPr>
        <p:spPr>
          <a:xfrm>
            <a:off x="744725" y="2778096"/>
            <a:ext cx="5078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When Santa got stuck up the Chimney:</a:t>
            </a:r>
          </a:p>
          <a:p>
            <a:r>
              <a:rPr lang="en-GB" dirty="0">
                <a:hlinkClick r:id="rId4"/>
              </a:rPr>
              <a:t>https://www.youtube.com/watch?v=bIUkmWh4X_o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265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Kate Jarvis</cp:lastModifiedBy>
  <cp:revision>16</cp:revision>
  <dcterms:created xsi:type="dcterms:W3CDTF">2020-10-27T18:52:27Z</dcterms:created>
  <dcterms:modified xsi:type="dcterms:W3CDTF">2021-10-26T16:16:15Z</dcterms:modified>
</cp:coreProperties>
</file>