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0FB6-3319-478B-8994-36E886E1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BEF4A-5AD0-4D57-A9D2-7A9795B26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2AA5-765B-4613-98DB-C90A17A0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F43F-FE01-4AEE-A0FF-4D113EBD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FAD87-0DCA-4334-85B9-78632DB5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5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13FBA-36F8-4609-9823-0FF14E0E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B82C7-2AC6-4C9E-BDBB-EA49BC375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AB94-BF7A-45B0-B74D-203EE920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A8516-06C5-4671-89DE-8DB1EFBF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4860A-9FF6-4EBF-9117-996C809C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1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9F1D9-A963-42A5-A85C-7D31F63BA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3633B-D77B-456F-A8C5-A5439387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F939-9EA5-4B5E-B6A8-EFB2F6AC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C6652-DDDE-48CC-AE7D-D033C479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C5B7-4AD5-4721-9E7D-C7FB104A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3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A1CD-606C-4490-814A-87FFF230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DC06-C202-4F1E-851D-A3963B98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1DAE9-793B-42BA-BB1A-C50AEAB9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4D77-039C-40F3-9A9D-12FFD89B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0EDD4-53B2-4C6A-ADF9-54BCE7A3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0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B559-9536-4601-9BC2-CA7CB8AF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80D9B-2CC1-41B9-BD32-31159BAB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4E78-1A56-42CD-A1BB-1989DA56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29753-6632-4296-AB29-E15E95AD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925A8-AAAB-46C5-B9E6-907BF355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1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1BD2-BD9B-446E-A557-EFF83CE9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2405-7AD1-4D11-A04D-F30FC7FC9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674D8-778B-4EE4-9F98-663DC2146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44EDC-6778-4AB3-ABB0-593BBAF9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ABEC8-604C-48B2-877E-8604689F8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56AE2-E91B-4581-BC1A-5E416E97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DE7-4FF2-4BC7-802D-CC0ADA7D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7EC11-97F9-469F-ADB9-A283DF752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E6F7E-DBD3-4773-AFC1-1338571C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FA6A3-5D05-434E-9471-E1A153BDA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80054-4264-415B-AF5B-50E13187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3410F-69C4-4165-9BB3-A484BC51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ECDE0-D56A-4E04-834F-BE313F66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A23DF-B6F8-4CB9-BB09-F1E5C2D8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9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8A9-3B73-439C-A2D0-78BAB55E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6C04-C1DD-44EA-8ECD-CF37DADD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11820-439B-4F3C-AAA9-76D3780B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5B5BC-1E74-4165-B636-912B6237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1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8B6ED-39B7-43E0-9104-BD25B2C0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FF163-22B1-4F12-B316-8022083E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D5F97-CF6A-4A37-A796-02C1D7A5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90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364C-3266-431E-8F02-379363D1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868D-DBB4-40F5-AE16-F4D4697D8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C6BB0-D336-4E34-B3F5-428BEDAE3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3CC72-0C98-4654-AA8B-E16D957B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A9006-852E-4748-8CE7-AD719651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FF709-DE8C-4EB9-A10B-92754779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BE3E-7BB8-4B10-95AD-D98B27E7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EFEE4-1EB8-42B7-BE82-58D42AD18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8F654-2303-4A98-B38D-CAB179822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D4401-B71C-476A-998A-29496289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97F6E-9729-45AB-9087-7776B8CF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8A878-1AD5-4188-AE53-A908924B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1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1429E6-8885-4F57-A964-AFCA8437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7916E-49D3-41E2-9CBA-7AFCD23A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D0279-96F8-4510-A23C-B366262BE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73F97-B771-4424-93D8-439F9782B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5F5E-0AF4-4EEC-AFAC-709BC3BA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3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teach/school-radio/history-ks2-world-war-2-clips-ww2-songs-index/zbg9gwx" TargetMode="External"/><Relationship Id="rId2" Type="http://schemas.openxmlformats.org/officeDocument/2006/relationships/hyperlink" Target="https://www.youtube.com/watch?v=4mBMNIJwEI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EDS3TxtGaQ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singoutoftheark/status/79595141823876300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pt6DUn_mkQ" TargetMode="External"/><Relationship Id="rId2" Type="http://schemas.openxmlformats.org/officeDocument/2006/relationships/hyperlink" Target="https://www.youtube.com/watch?v=dp1_lzKNbe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bIUkmWh4X_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6D0B5F-543C-4228-9B79-3DEFFC0A0EB9}"/>
              </a:ext>
            </a:extLst>
          </p:cNvPr>
          <p:cNvSpPr txBox="1"/>
          <p:nvPr/>
        </p:nvSpPr>
        <p:spPr>
          <a:xfrm>
            <a:off x="808382" y="397565"/>
            <a:ext cx="676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Whole School Genre of the Week:   Music During World Wars 1 and 2.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C5ABCD-3AEB-45BC-B7BE-2BCF720A3EE3}"/>
              </a:ext>
            </a:extLst>
          </p:cNvPr>
          <p:cNvSpPr txBox="1"/>
          <p:nvPr/>
        </p:nvSpPr>
        <p:spPr>
          <a:xfrm>
            <a:off x="808382" y="766897"/>
            <a:ext cx="96239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Songs popular in WW1 and WW2 – introduction by Gareth Malone.</a:t>
            </a:r>
          </a:p>
          <a:p>
            <a:r>
              <a:rPr lang="en-GB" dirty="0">
                <a:hlinkClick r:id="rId2"/>
              </a:rPr>
              <a:t>https://www.youtube.com/watch?v=4mBMNIJwEII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https://www.bbc.co.uk/teach/school-radio/history-ks2-world-war-2-clips-ww2-songs-index/zbg9gwx</a:t>
            </a:r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2CF3E-5244-44A3-BC00-4985CF993136}"/>
              </a:ext>
            </a:extLst>
          </p:cNvPr>
          <p:cNvSpPr/>
          <p:nvPr/>
        </p:nvSpPr>
        <p:spPr>
          <a:xfrm>
            <a:off x="808382" y="2610683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Comedy duo Flanagan and Allen sing 'Run, rabbit, run'</a:t>
            </a:r>
          </a:p>
          <a:p>
            <a:endParaRPr lang="en-GB" dirty="0"/>
          </a:p>
          <a:p>
            <a:r>
              <a:rPr lang="en-GB" dirty="0"/>
              <a:t>Dame Vera Lynn sings 'White Cliffs of Dover'</a:t>
            </a:r>
          </a:p>
          <a:p>
            <a:endParaRPr lang="en-GB" dirty="0"/>
          </a:p>
          <a:p>
            <a:r>
              <a:rPr lang="en-GB" dirty="0"/>
              <a:t>Glenn Miller and his Orchestra play 'In the mood'</a:t>
            </a:r>
          </a:p>
          <a:p>
            <a:endParaRPr lang="en-GB" dirty="0"/>
          </a:p>
          <a:p>
            <a:r>
              <a:rPr lang="en-GB" dirty="0"/>
              <a:t>Bing Crosby and the Andrews Sisters sing 'Don't fence me in'</a:t>
            </a:r>
          </a:p>
          <a:p>
            <a:endParaRPr lang="en-GB" dirty="0"/>
          </a:p>
          <a:p>
            <a:r>
              <a:rPr lang="en-GB" dirty="0"/>
              <a:t>Marlene Dietrich sings 'Lili Marlene' (in German)</a:t>
            </a:r>
          </a:p>
          <a:p>
            <a:r>
              <a:rPr lang="en-GB" dirty="0"/>
              <a:t>Marlene Dietrich sings 'Lili Marlene' (in English)</a:t>
            </a:r>
          </a:p>
          <a:p>
            <a:endParaRPr lang="en-GB" dirty="0"/>
          </a:p>
          <a:p>
            <a:r>
              <a:rPr lang="en-GB" dirty="0"/>
              <a:t>Jack Buchanan sings 'Everything stops for tea'</a:t>
            </a:r>
          </a:p>
          <a:p>
            <a:endParaRPr lang="en-GB" dirty="0"/>
          </a:p>
          <a:p>
            <a:r>
              <a:rPr lang="en-GB" dirty="0"/>
              <a:t>Dame Vera Lynn sings 'We'll meet again'</a:t>
            </a:r>
          </a:p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3498F9-5DB1-44F2-8BD0-D5EA4F841170}"/>
              </a:ext>
            </a:extLst>
          </p:cNvPr>
          <p:cNvSpPr/>
          <p:nvPr/>
        </p:nvSpPr>
        <p:spPr>
          <a:xfrm>
            <a:off x="6096000" y="5023664"/>
            <a:ext cx="5287618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dirty="0"/>
              <a:t>The Last Post – (often used in acts of Remembrance)</a:t>
            </a:r>
          </a:p>
          <a:p>
            <a:r>
              <a:rPr lang="en-GB" dirty="0">
                <a:hlinkClick r:id="rId4"/>
              </a:rPr>
              <a:t>https://www.youtube.com/watch?v=EDS3TxtGaQ0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80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081E07-9ECE-4234-A404-77B0C0F15C80}"/>
              </a:ext>
            </a:extLst>
          </p:cNvPr>
          <p:cNvSpPr txBox="1"/>
          <p:nvPr/>
        </p:nvSpPr>
        <p:spPr>
          <a:xfrm>
            <a:off x="2001078" y="874643"/>
            <a:ext cx="329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Whole School Song of the Week</a:t>
            </a:r>
            <a:r>
              <a:rPr lang="en-GB" u="sng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01FBC7-253E-4A82-950B-6FAB382DC8A4}"/>
              </a:ext>
            </a:extLst>
          </p:cNvPr>
          <p:cNvSpPr txBox="1"/>
          <p:nvPr/>
        </p:nvSpPr>
        <p:spPr>
          <a:xfrm>
            <a:off x="901148" y="1674674"/>
            <a:ext cx="97611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will Remember.</a:t>
            </a:r>
          </a:p>
          <a:p>
            <a:r>
              <a:rPr lang="en-GB" dirty="0"/>
              <a:t>Clip available: </a:t>
            </a:r>
          </a:p>
          <a:p>
            <a:r>
              <a:rPr lang="en-GB" dirty="0">
                <a:hlinkClick r:id="rId2"/>
              </a:rPr>
              <a:t>https://twitter.com/singoutoftheark/status/795951418238763008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(Lyrics and Backing track in school: Resources-Hymns and Song-WOS-Songs for Every Occasion Track 6)</a:t>
            </a:r>
          </a:p>
        </p:txBody>
      </p:sp>
    </p:spTree>
    <p:extLst>
      <p:ext uri="{BB962C8B-B14F-4D97-AF65-F5344CB8AC3E}">
        <p14:creationId xmlns:p14="http://schemas.microsoft.com/office/powerpoint/2010/main" val="318522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BF7107-2D0E-453E-B2FD-8791F2980A88}"/>
              </a:ext>
            </a:extLst>
          </p:cNvPr>
          <p:cNvSpPr txBox="1"/>
          <p:nvPr/>
        </p:nvSpPr>
        <p:spPr>
          <a:xfrm>
            <a:off x="967409" y="556591"/>
            <a:ext cx="17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Reception Music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65966C-7D31-42A9-9318-18BF8D0AEC8E}"/>
              </a:ext>
            </a:extLst>
          </p:cNvPr>
          <p:cNvSpPr/>
          <p:nvPr/>
        </p:nvSpPr>
        <p:spPr>
          <a:xfrm>
            <a:off x="744725" y="121135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Jingle Bells</a:t>
            </a:r>
          </a:p>
          <a:p>
            <a:r>
              <a:rPr lang="en-GB" dirty="0">
                <a:hlinkClick r:id="rId2"/>
              </a:rPr>
              <a:t>https://www.youtube.com/watch?v=dp1_lzKNbeA</a:t>
            </a:r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C926C-F015-4C08-9810-F226EABB6332}"/>
              </a:ext>
            </a:extLst>
          </p:cNvPr>
          <p:cNvSpPr/>
          <p:nvPr/>
        </p:nvSpPr>
        <p:spPr>
          <a:xfrm>
            <a:off x="758575" y="4393457"/>
            <a:ext cx="50645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https://www.youtube.com/watch?v=2pt6DUn_mkQ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21CAE-32D9-44C5-B9C0-0ED34350E0C9}"/>
              </a:ext>
            </a:extLst>
          </p:cNvPr>
          <p:cNvSpPr txBox="1"/>
          <p:nvPr/>
        </p:nvSpPr>
        <p:spPr>
          <a:xfrm>
            <a:off x="758575" y="4024125"/>
            <a:ext cx="309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Rudolf the Red nosed Reindeer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81FAA9-FB84-45AB-A32E-049A16D334D9}"/>
              </a:ext>
            </a:extLst>
          </p:cNvPr>
          <p:cNvSpPr txBox="1"/>
          <p:nvPr/>
        </p:nvSpPr>
        <p:spPr>
          <a:xfrm>
            <a:off x="744725" y="2778096"/>
            <a:ext cx="50784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When Santa got stuck up the Chimney:</a:t>
            </a:r>
          </a:p>
          <a:p>
            <a:r>
              <a:rPr lang="en-GB" dirty="0">
                <a:hlinkClick r:id="rId4"/>
              </a:rPr>
              <a:t>https://www.youtube.com/watch?v=bIUkmWh4X_o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265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Jarvis</dc:creator>
  <cp:lastModifiedBy>Kate Jarvis</cp:lastModifiedBy>
  <cp:revision>16</cp:revision>
  <dcterms:created xsi:type="dcterms:W3CDTF">2020-10-27T18:52:27Z</dcterms:created>
  <dcterms:modified xsi:type="dcterms:W3CDTF">2021-10-26T16:16:15Z</dcterms:modified>
</cp:coreProperties>
</file>