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DE1B8-5A83-4AE6-B717-123EDEF44F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/>
              <a:t>9.12.21</a:t>
            </a:r>
            <a:br>
              <a:rPr lang="en-GB" u="sng" dirty="0"/>
            </a:br>
            <a:r>
              <a:rPr lang="en-GB" u="sng" dirty="0"/>
              <a:t>L.O. – I can use my maths skills to crack a code.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9D475A-B8C7-460E-B72B-1B5029A1FC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89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11E56-4D23-477A-8680-1F9FBE0C4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96348"/>
            <a:ext cx="9905999" cy="4850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This morning, we are going to be practising our 7x table again. </a:t>
            </a: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Write these on your whiteboard and then we will have a game of hit the button.</a:t>
            </a: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After that, we will play a few games of multiplication bingo. </a:t>
            </a: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Then, we have another code cracking activity to do. This one is all about who stole Mrs Claus’ Christmas pudding! </a:t>
            </a: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If you finish, you can design a game to help other pupils learn their 7x tables.</a:t>
            </a:r>
          </a:p>
        </p:txBody>
      </p:sp>
    </p:spTree>
    <p:extLst>
      <p:ext uri="{BB962C8B-B14F-4D97-AF65-F5344CB8AC3E}">
        <p14:creationId xmlns:p14="http://schemas.microsoft.com/office/powerpoint/2010/main" val="3701855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</TotalTime>
  <Words>104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Comic Sans MS</vt:lpstr>
      <vt:lpstr>Trebuchet MS</vt:lpstr>
      <vt:lpstr>Tw Cen MT</vt:lpstr>
      <vt:lpstr>Circuit</vt:lpstr>
      <vt:lpstr>9.12.21 L.O. – I can use my maths skills to crack a code.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8.12.21 L.O. – I can use my maths skills to crack a code.</dc:title>
  <dc:creator>Kat Lamb</dc:creator>
  <cp:lastModifiedBy>Kat Lamb</cp:lastModifiedBy>
  <cp:revision>3</cp:revision>
  <dcterms:created xsi:type="dcterms:W3CDTF">2021-12-03T06:40:49Z</dcterms:created>
  <dcterms:modified xsi:type="dcterms:W3CDTF">2021-12-03T06:44:16Z</dcterms:modified>
</cp:coreProperties>
</file>