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1f5fb7ae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1f5fb7ae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f5fb7ae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f5fb7ae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f5fb7ae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f5fb7ae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1f5fb7ae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1f5fb7ae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f5fb7a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f5fb7ae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sure that class understand that the dreaded cup and birthday combo mean that Zoe is planning on trapping Milton.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f5fb7a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f5fb7a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f5fb7a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f5fb7ae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kenhousebooks.com/wp-content/uploads/2019/04/Milton-The-Mighty_SAMPLE_forwebsit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kenhousebooks.com/wp-content/uploads/2019/04/Milton-The-Mighty_SAMPLE_forwebsit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Milton The Mighty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Emma Read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https://www.chickenhousebooks.com/wp-content/uploads/2019/04/Milton-The-Mighty_SAMPLE_forwebsite.pdf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Up to the end of the first paragraph on page 4</a:t>
            </a:r>
            <a:endParaRPr sz="11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151" y="91850"/>
            <a:ext cx="1135699" cy="17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Quiz		</a:t>
            </a: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Where might Milton end up if Zoe catches him?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tactic does Milton use to get across to safety?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True or false: Milton’s friend helps him to escape.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Where does Milton hide behind?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is the name of his friend who seems him running? 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99625" y="1946550"/>
            <a:ext cx="8520900" cy="1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Can you summarise what has happened so far in the story in 10 seconds?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Don’t forget that you MUST include all of the key points.Practice with your partner.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76975" y="1876450"/>
            <a:ext cx="8108400" cy="29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type of voice do you think Milton has? Why?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7250" y="1605725"/>
            <a:ext cx="904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How do you feel as a reader whilst Milton is trying to escape being caught by Zoe? What do you want to happen next?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600" y="-126725"/>
            <a:ext cx="1732450" cy="1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0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Vocabulary Check		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838650"/>
            <a:ext cx="8520600" cy="2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strolling</a:t>
            </a:r>
            <a:r>
              <a:rPr lang="en-GB" sz="2400">
                <a:solidFill>
                  <a:srgbClr val="333333"/>
                </a:solidFill>
              </a:rPr>
              <a:t> - walking in a relaxed way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peculiar</a:t>
            </a:r>
            <a:r>
              <a:rPr lang="en-GB" sz="2400">
                <a:solidFill>
                  <a:srgbClr val="333333"/>
                </a:solidFill>
              </a:rPr>
              <a:t> - unusual or strange</a:t>
            </a:r>
            <a:endParaRPr sz="24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evacuate</a:t>
            </a:r>
            <a:r>
              <a:rPr lang="en-GB" sz="2400">
                <a:solidFill>
                  <a:srgbClr val="333333"/>
                </a:solidFill>
              </a:rPr>
              <a:t> - remove from a place                                             of danger to a safer place</a:t>
            </a:r>
            <a:endParaRPr sz="2000">
              <a:solidFill>
                <a:srgbClr val="333333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3538" y="838650"/>
            <a:ext cx="2174825" cy="14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880950" y="2257375"/>
            <a:ext cx="3000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b="1">
                <a:solidFill>
                  <a:srgbClr val="333333"/>
                </a:solidFill>
              </a:rPr>
              <a:t>a false widow spider</a:t>
            </a:r>
            <a:endParaRPr sz="2000" b="1">
              <a:solidFill>
                <a:srgbClr val="333333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315950" y="4239375"/>
            <a:ext cx="497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cowering</a:t>
            </a:r>
            <a:r>
              <a:rPr lang="en-GB" sz="2400">
                <a:solidFill>
                  <a:srgbClr val="333333"/>
                </a:solidFill>
              </a:rPr>
              <a:t> - crouching down in fear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4783" t="14693" r="19569" b="16288"/>
          <a:stretch/>
        </p:blipFill>
        <p:spPr>
          <a:xfrm>
            <a:off x="6293549" y="3192500"/>
            <a:ext cx="2174800" cy="15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Quiz		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type of spider is Milton?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Is this a fiction or non-fiction text?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What are the names of the two house humans?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True or false: Milton is a small spider.</a:t>
            </a:r>
            <a:endParaRPr sz="2000">
              <a:solidFill>
                <a:srgbClr val="333333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000">
                <a:solidFill>
                  <a:srgbClr val="333333"/>
                </a:solidFill>
              </a:rPr>
              <a:t>Where does the dad suggest him and his daughter evacuate to after seeing Milton?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 A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99625" y="1946550"/>
            <a:ext cx="8520900" cy="1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do the words ‘scream’, ‘wobbler’ and ‘shaking’ tell us about Zoe’s dad?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76975" y="1876450"/>
            <a:ext cx="8108400" cy="29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Do you agree with Zoe that spiders aren’t scary or did you agree with her dad? Give reasons for your answer.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 agree with ____________ because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3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 B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0" y="4163800"/>
            <a:ext cx="8832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does Zoe do that suggests that she disagrees with her dad’s evacuation idea?</a:t>
            </a:r>
            <a:endParaRPr sz="240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l="36089" t="45809" r="34869" b="10104"/>
          <a:stretch/>
        </p:blipFill>
        <p:spPr>
          <a:xfrm>
            <a:off x="1962458" y="708351"/>
            <a:ext cx="4366993" cy="34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7250" y="1605725"/>
            <a:ext cx="904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But then he heard footsteps – fast ones. It was Zoe again. She was sprinting down the stairs (even though her dad always told her off for that), with the dreaded cup-and-birthday-card combo in her hand.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What do you predict will happen next? Will Milton get away? How will he manage it? Or will Zoe trap him?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600" y="-126725"/>
            <a:ext cx="1732450" cy="1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Milton The Mighty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Emma Read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https://www.chickenhousebooks.com/wp-content/uploads/2019/04/Milton-The-Mighty_SAMPLE_forwebsite.pdf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Pages 4 - 6</a:t>
            </a:r>
            <a:endParaRPr sz="11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151" y="91850"/>
            <a:ext cx="1135699" cy="17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3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Vocabulary Check		</a:t>
            </a:r>
            <a:endParaRPr b="1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zigzagging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33333"/>
                </a:solidFill>
              </a:rPr>
              <a:t>singed</a:t>
            </a:r>
            <a:r>
              <a:rPr lang="en-GB" sz="2000">
                <a:solidFill>
                  <a:srgbClr val="333333"/>
                </a:solidFill>
              </a:rPr>
              <a:t> </a:t>
            </a:r>
            <a:r>
              <a:rPr lang="en-GB" sz="2400">
                <a:solidFill>
                  <a:srgbClr val="333333"/>
                </a:solidFill>
              </a:rPr>
              <a:t>- slightly burnt</a:t>
            </a:r>
            <a:endParaRPr sz="24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400"/>
              </a:spcAft>
              <a:buNone/>
            </a:pPr>
            <a:endParaRPr sz="2000">
              <a:solidFill>
                <a:srgbClr val="333333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l="59209" t="14162" r="6815" b="50000"/>
          <a:stretch/>
        </p:blipFill>
        <p:spPr>
          <a:xfrm>
            <a:off x="2178575" y="1313899"/>
            <a:ext cx="3106725" cy="170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 b="10881"/>
          <a:stretch/>
        </p:blipFill>
        <p:spPr>
          <a:xfrm>
            <a:off x="5398850" y="1313900"/>
            <a:ext cx="3283075" cy="170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Milton The Mighty</vt:lpstr>
      <vt:lpstr>Vocabulary Check  </vt:lpstr>
      <vt:lpstr>Quick Quiz  </vt:lpstr>
      <vt:lpstr>Partnered Talk A</vt:lpstr>
      <vt:lpstr>Individual Thinking</vt:lpstr>
      <vt:lpstr>Partnered Talk B</vt:lpstr>
      <vt:lpstr>Solo Work </vt:lpstr>
      <vt:lpstr>Milton The Mighty</vt:lpstr>
      <vt:lpstr>Vocabulary Check  </vt:lpstr>
      <vt:lpstr>Quick Quiz  </vt:lpstr>
      <vt:lpstr>Partnered Talk</vt:lpstr>
      <vt:lpstr>Individual Thinking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Milton The Mighty</dc:title>
  <dc:creator>Emily Rochester</dc:creator>
  <cp:lastModifiedBy>Emily Rochester</cp:lastModifiedBy>
  <cp:revision>1</cp:revision>
  <dcterms:modified xsi:type="dcterms:W3CDTF">2022-02-07T15:41:41Z</dcterms:modified>
</cp:coreProperties>
</file>