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5" r:id="rId6"/>
    <p:sldMasterId id="2147483677" r:id="rId7"/>
    <p:sldMasterId id="2147483679" r:id="rId8"/>
    <p:sldMasterId id="2147483682" r:id="rId9"/>
    <p:sldMasterId id="2147483685" r:id="rId10"/>
    <p:sldMasterId id="2147483687" r:id="rId11"/>
  </p:sldMasterIdLst>
  <p:notesMasterIdLst>
    <p:notesMasterId r:id="rId27"/>
  </p:notesMasterIdLst>
  <p:sldIdLst>
    <p:sldId id="296" r:id="rId12"/>
    <p:sldId id="297" r:id="rId13"/>
    <p:sldId id="313" r:id="rId14"/>
    <p:sldId id="317" r:id="rId15"/>
    <p:sldId id="299" r:id="rId16"/>
    <p:sldId id="300" r:id="rId17"/>
    <p:sldId id="318" r:id="rId18"/>
    <p:sldId id="319" r:id="rId19"/>
    <p:sldId id="301" r:id="rId20"/>
    <p:sldId id="315" r:id="rId21"/>
    <p:sldId id="321" r:id="rId22"/>
    <p:sldId id="322" r:id="rId23"/>
    <p:sldId id="323" r:id="rId24"/>
    <p:sldId id="308" r:id="rId25"/>
    <p:sldId id="31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1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6B4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5" autoAdjust="0"/>
    <p:restoredTop sz="81752" autoAdjust="0"/>
  </p:normalViewPr>
  <p:slideViewPr>
    <p:cSldViewPr snapToGrid="0" snapToObjects="1">
      <p:cViewPr varScale="1">
        <p:scale>
          <a:sx n="60" d="100"/>
          <a:sy n="60" d="100"/>
        </p:scale>
        <p:origin x="1770" y="66"/>
      </p:cViewPr>
      <p:guideLst>
        <p:guide orient="horz" pos="278"/>
        <p:guide pos="31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22/02/2021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08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Only one with spots – not found in the shape drawer at school</a:t>
            </a:r>
          </a:p>
          <a:p>
            <a:r>
              <a:rPr lang="en-GB" dirty="0"/>
              <a:t>2d shape with </a:t>
            </a:r>
            <a:r>
              <a:rPr lang="en-GB" dirty="0" err="1"/>
              <a:t>staright</a:t>
            </a:r>
            <a:r>
              <a:rPr lang="en-GB" dirty="0"/>
              <a:t> sides, I can see squares on the 3d shapes as they have square faces</a:t>
            </a:r>
          </a:p>
          <a:p>
            <a:r>
              <a:rPr lang="en-GB" dirty="0"/>
              <a:t>Cuboid – the only one to have rectangular faces</a:t>
            </a:r>
          </a:p>
          <a:p>
            <a:r>
              <a:rPr lang="en-GB" dirty="0"/>
              <a:t>The only one</a:t>
            </a:r>
            <a:r>
              <a:rPr lang="en-GB" baseline="0" dirty="0"/>
              <a:t> to have a curved side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52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BDE1A-7BAF-3347-9EF9-B771E3D0C0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3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BDE1A-7BAF-3347-9EF9-B771E3D0C02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6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6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83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22/02/2021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4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9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214" y="2231032"/>
            <a:ext cx="595021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960046" y="2937272"/>
            <a:ext cx="2103188" cy="1736791"/>
            <a:chOff x="2386000" y="4981886"/>
            <a:chExt cx="2103188" cy="1736791"/>
          </a:xfrm>
        </p:grpSpPr>
        <p:pic>
          <p:nvPicPr>
            <p:cNvPr id="23" name="Picture 22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FA7C6C45-DDEB-9441-A89B-7E85FDF67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5890"/>
            <a:stretch/>
          </p:blipFill>
          <p:spPr>
            <a:xfrm>
              <a:off x="2386000" y="4981886"/>
              <a:ext cx="2103188" cy="867372"/>
            </a:xfrm>
            <a:prstGeom prst="rect">
              <a:avLst/>
            </a:prstGeom>
          </p:spPr>
        </p:pic>
        <p:pic>
          <p:nvPicPr>
            <p:cNvPr id="25" name="Picture 24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FA7C6C45-DDEB-9441-A89B-7E85FDF67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601"/>
            <a:stretch/>
          </p:blipFill>
          <p:spPr>
            <a:xfrm>
              <a:off x="2386000" y="5818530"/>
              <a:ext cx="2103188" cy="900147"/>
            </a:xfrm>
            <a:prstGeom prst="rect">
              <a:avLst/>
            </a:prstGeom>
          </p:spPr>
        </p:pic>
      </p:grp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8821C1E-7908-FF41-819D-90C0F48BC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775" y="2098287"/>
            <a:ext cx="2222500" cy="22225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358518" y="2098287"/>
            <a:ext cx="1443391" cy="164882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0576" y="1550841"/>
            <a:ext cx="1865508" cy="230051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EEF8C21-68DD-5347-8646-F2556F23E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06" y="2094841"/>
            <a:ext cx="2222500" cy="2222500"/>
          </a:xfrm>
          <a:prstGeom prst="rect">
            <a:avLst/>
          </a:prstGeom>
        </p:spPr>
      </p:pic>
      <p:pic>
        <p:nvPicPr>
          <p:cNvPr id="6" name="Picture 5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FDC1ED9-501B-C248-9004-050D0B45D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2988332" y="2635865"/>
            <a:ext cx="2222500" cy="2222500"/>
          </a:xfrm>
          <a:prstGeom prst="rect">
            <a:avLst/>
          </a:prstGeom>
        </p:spPr>
      </p:pic>
      <p:pic>
        <p:nvPicPr>
          <p:cNvPr id="7" name="Picture 6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0C7DA872-79ED-3E4A-A814-030FAEE54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9082" y="2315512"/>
            <a:ext cx="1760732" cy="212879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48A0364-9CC8-7144-AC18-4EFAD3F592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369" y="2005290"/>
            <a:ext cx="2442463" cy="244246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3317179" y="2005290"/>
            <a:ext cx="1424537" cy="2529303"/>
          </a:xfrm>
          <a:prstGeom prst="cub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240189" y="3538363"/>
            <a:ext cx="181952" cy="2087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57898" y="3254619"/>
            <a:ext cx="181952" cy="2087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927150" y="2374355"/>
            <a:ext cx="181952" cy="2087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927150" y="2818325"/>
            <a:ext cx="181952" cy="2087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470793" y="2609573"/>
            <a:ext cx="181952" cy="2087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86000" y="2591138"/>
            <a:ext cx="181952" cy="2087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956121" y="2157087"/>
            <a:ext cx="2103188" cy="1798238"/>
            <a:chOff x="1548678" y="4370595"/>
            <a:chExt cx="2103188" cy="1798238"/>
          </a:xfrm>
        </p:grpSpPr>
        <p:pic>
          <p:nvPicPr>
            <p:cNvPr id="28" name="Picture 27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FA7C6C45-DDEB-9441-A89B-7E85FDF67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4682"/>
            <a:stretch/>
          </p:blipFill>
          <p:spPr>
            <a:xfrm>
              <a:off x="1548678" y="4370595"/>
              <a:ext cx="2103188" cy="898091"/>
            </a:xfrm>
            <a:prstGeom prst="rect">
              <a:avLst/>
            </a:prstGeom>
          </p:spPr>
        </p:pic>
        <p:pic>
          <p:nvPicPr>
            <p:cNvPr id="29" name="Picture 28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FA7C6C45-DDEB-9441-A89B-7E85FDF67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601"/>
            <a:stretch/>
          </p:blipFill>
          <p:spPr>
            <a:xfrm>
              <a:off x="1548678" y="5268686"/>
              <a:ext cx="2103188" cy="900147"/>
            </a:xfrm>
            <a:prstGeom prst="rect">
              <a:avLst/>
            </a:prstGeom>
          </p:spPr>
        </p:pic>
      </p:grpSp>
      <p:pic>
        <p:nvPicPr>
          <p:cNvPr id="20" name="Picture 1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A7C6C45-DDEB-9441-A89B-7E85FDF67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710" y="2153641"/>
            <a:ext cx="2103188" cy="2542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450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60243 -0.1620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22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14809 -1.85185E-6 " pathEditMode="relative" rAng="0" ptsTypes="AA">
                                      <p:cBhvr>
                                        <p:cTn id="122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B748E532-7DD1-9C43-943B-C60ED7C02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030" y="3662119"/>
            <a:ext cx="1788267" cy="2162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0" y="359191"/>
            <a:ext cx="815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Which of these shapes are cylinders?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F608C-26FA-D746-B1C0-9C5D6BBEF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836" y="2814944"/>
            <a:ext cx="863460" cy="863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4FF6-57F4-B24A-B508-F4D2602EAAC3}"/>
              </a:ext>
            </a:extLst>
          </p:cNvPr>
          <p:cNvSpPr txBox="1"/>
          <p:nvPr/>
        </p:nvSpPr>
        <p:spPr>
          <a:xfrm>
            <a:off x="6109277" y="3678404"/>
            <a:ext cx="205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FDC1ED9-501B-C248-9004-050D0B45D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826" y="1073509"/>
            <a:ext cx="2222500" cy="22225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8821C1E-7908-FF41-819D-90C0F48BCF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328" y="3629509"/>
            <a:ext cx="2222500" cy="222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>
            <a:off x="767602" y="943966"/>
            <a:ext cx="2556000" cy="255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B527B2-9FFA-BC4C-BE25-ADCC97D14E9C}"/>
              </a:ext>
            </a:extLst>
          </p:cNvPr>
          <p:cNvSpPr/>
          <p:nvPr/>
        </p:nvSpPr>
        <p:spPr>
          <a:xfrm>
            <a:off x="763489" y="3508313"/>
            <a:ext cx="2556000" cy="255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21EF0A-16CF-DF43-9782-0618CE00509C}"/>
              </a:ext>
            </a:extLst>
          </p:cNvPr>
          <p:cNvSpPr/>
          <p:nvPr/>
        </p:nvSpPr>
        <p:spPr>
          <a:xfrm>
            <a:off x="3335551" y="943966"/>
            <a:ext cx="2556000" cy="255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DCB073-081C-BF49-B7DB-A967B8CF549B}"/>
              </a:ext>
            </a:extLst>
          </p:cNvPr>
          <p:cNvSpPr/>
          <p:nvPr/>
        </p:nvSpPr>
        <p:spPr>
          <a:xfrm>
            <a:off x="3331438" y="3500134"/>
            <a:ext cx="2556000" cy="255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5674EA88-B04A-1B49-833B-6869FC1F6E25}"/>
              </a:ext>
            </a:extLst>
          </p:cNvPr>
          <p:cNvSpPr/>
          <p:nvPr/>
        </p:nvSpPr>
        <p:spPr>
          <a:xfrm rot="18884358">
            <a:off x="3902504" y="4732491"/>
            <a:ext cx="1553317" cy="707886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1306903" y="4418477"/>
            <a:ext cx="1479316" cy="1484481"/>
          </a:xfrm>
          <a:prstGeom prst="plus">
            <a:avLst>
              <a:gd name="adj" fmla="val 42741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07601E58-F0AE-7342-A2CD-FB52FB418EB8}"/>
              </a:ext>
            </a:extLst>
          </p:cNvPr>
          <p:cNvSpPr/>
          <p:nvPr/>
        </p:nvSpPr>
        <p:spPr>
          <a:xfrm rot="18884358">
            <a:off x="1391435" y="2040837"/>
            <a:ext cx="1479316" cy="1484481"/>
          </a:xfrm>
          <a:prstGeom prst="plus">
            <a:avLst>
              <a:gd name="adj" fmla="val 42741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3D832122-4D73-ED4B-AB7D-20C0B70E588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161222" y="1156973"/>
            <a:ext cx="1055642" cy="2162085"/>
          </a:xfrm>
          <a:prstGeom prst="rect">
            <a:avLst/>
          </a:prstGeom>
        </p:spPr>
      </p:pic>
      <p:sp>
        <p:nvSpPr>
          <p:cNvPr id="16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4050326" y="2219052"/>
            <a:ext cx="1553317" cy="707886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4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4096887-E3A3-3E4A-85F1-ACC981D4928C}"/>
              </a:ext>
            </a:extLst>
          </p:cNvPr>
          <p:cNvSpPr txBox="1"/>
          <p:nvPr/>
        </p:nvSpPr>
        <p:spPr>
          <a:xfrm>
            <a:off x="1" y="351238"/>
            <a:ext cx="827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Which shapes can you see?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AEA88-CED3-8544-890A-99845E226258}"/>
              </a:ext>
            </a:extLst>
          </p:cNvPr>
          <p:cNvSpPr txBox="1"/>
          <p:nvPr/>
        </p:nvSpPr>
        <p:spPr>
          <a:xfrm>
            <a:off x="458128" y="3304282"/>
            <a:ext cx="273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Pyramid</a:t>
            </a:r>
          </a:p>
        </p:txBody>
      </p:sp>
      <p:pic>
        <p:nvPicPr>
          <p:cNvPr id="5" name="Picture 4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686864">
            <a:off x="3477718" y="1042882"/>
            <a:ext cx="2312377" cy="2312377"/>
          </a:xfrm>
          <a:prstGeom prst="rect">
            <a:avLst/>
          </a:prstGeom>
        </p:spPr>
      </p:pic>
      <p:pic>
        <p:nvPicPr>
          <p:cNvPr id="7" name="Picture 6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119" y="4130149"/>
            <a:ext cx="3318315" cy="16002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160" y="1642520"/>
            <a:ext cx="1466994" cy="146699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14" y="1079616"/>
            <a:ext cx="2444365" cy="24443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28E3B3-40BA-FC42-9AE8-E5E7F73491A9}"/>
              </a:ext>
            </a:extLst>
          </p:cNvPr>
          <p:cNvSpPr txBox="1"/>
          <p:nvPr/>
        </p:nvSpPr>
        <p:spPr>
          <a:xfrm>
            <a:off x="1629933" y="5502108"/>
            <a:ext cx="273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Cuboid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05619-E5C3-B046-B018-9BD7BBA99DF0}"/>
              </a:ext>
            </a:extLst>
          </p:cNvPr>
          <p:cNvSpPr txBox="1"/>
          <p:nvPr/>
        </p:nvSpPr>
        <p:spPr>
          <a:xfrm>
            <a:off x="5884142" y="2939206"/>
            <a:ext cx="273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Sphere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DEBFC0-1C57-EB46-A446-C90CB291AB34}"/>
              </a:ext>
            </a:extLst>
          </p:cNvPr>
          <p:cNvSpPr txBox="1"/>
          <p:nvPr/>
        </p:nvSpPr>
        <p:spPr>
          <a:xfrm>
            <a:off x="3390850" y="3026560"/>
            <a:ext cx="273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4EA7D-68EA-8843-AE58-E5EA0F220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9198" y="855290"/>
            <a:ext cx="917419" cy="9174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5018F3-65F5-0842-B1F2-F23B649B4BCB}"/>
              </a:ext>
            </a:extLst>
          </p:cNvPr>
          <p:cNvSpPr txBox="1"/>
          <p:nvPr/>
        </p:nvSpPr>
        <p:spPr>
          <a:xfrm>
            <a:off x="5269625" y="1071636"/>
            <a:ext cx="199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64A8E0F-9A28-C249-9B78-5F84DBF88A9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3706" y="3655480"/>
            <a:ext cx="1678527" cy="16785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3B14C0-D1F5-2E4F-AC9B-98C47FB9DC12}"/>
              </a:ext>
            </a:extLst>
          </p:cNvPr>
          <p:cNvSpPr txBox="1"/>
          <p:nvPr/>
        </p:nvSpPr>
        <p:spPr>
          <a:xfrm>
            <a:off x="5717655" y="5236610"/>
            <a:ext cx="273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Cube</a:t>
            </a:r>
          </a:p>
        </p:txBody>
      </p:sp>
      <p:pic>
        <p:nvPicPr>
          <p:cNvPr id="22" name="Picture 21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2818" y="3560093"/>
            <a:ext cx="1546106" cy="18693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3B14C0-D1F5-2E4F-AC9B-98C47FB9DC12}"/>
              </a:ext>
            </a:extLst>
          </p:cNvPr>
          <p:cNvSpPr txBox="1"/>
          <p:nvPr/>
        </p:nvSpPr>
        <p:spPr>
          <a:xfrm>
            <a:off x="3560555" y="5363435"/>
            <a:ext cx="273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Cylinder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8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2, 3 and 4 on the worksheet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48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1582001" y="5455857"/>
            <a:ext cx="2037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Comic Sans MS" panose="030F0702030302020204" pitchFamily="66" charset="0"/>
              </a:rPr>
              <a:t>Hexagons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1588039" y="4281180"/>
            <a:ext cx="2037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Comic Sans MS" panose="030F0702030302020204" pitchFamily="66" charset="0"/>
              </a:rPr>
              <a:t>Squares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628" y="4413040"/>
            <a:ext cx="973642" cy="682908"/>
          </a:xfrm>
          <a:prstGeom prst="rect">
            <a:avLst/>
          </a:prstGeom>
        </p:spPr>
      </p:pic>
      <p:pic>
        <p:nvPicPr>
          <p:cNvPr id="22" name="Picture 21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06671" y="1286937"/>
            <a:ext cx="1934780" cy="93301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38" y="372473"/>
            <a:ext cx="1425213" cy="142521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783905">
            <a:off x="3652559" y="1605558"/>
            <a:ext cx="1258277" cy="125827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gular Pentagon 25"/>
          <p:cNvSpPr/>
          <p:nvPr/>
        </p:nvSpPr>
        <p:spPr>
          <a:xfrm>
            <a:off x="2507697" y="451179"/>
            <a:ext cx="1155619" cy="1100589"/>
          </a:xfrm>
          <a:prstGeom prst="pentago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Hexagon 26"/>
          <p:cNvSpPr/>
          <p:nvPr/>
        </p:nvSpPr>
        <p:spPr>
          <a:xfrm>
            <a:off x="4143034" y="627407"/>
            <a:ext cx="1329184" cy="74813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xagon 28"/>
          <p:cNvSpPr/>
          <p:nvPr/>
        </p:nvSpPr>
        <p:spPr>
          <a:xfrm rot="1916837">
            <a:off x="6124056" y="384342"/>
            <a:ext cx="1098953" cy="116671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508985" y="3135565"/>
            <a:ext cx="815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Shape		   Tally		 	Total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1594077" y="3145368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3625859" y="3145368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5657641" y="3145368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1594077" y="3717173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3625859" y="3717173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5657641" y="3717173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1593764" y="4288978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3625546" y="4288978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5657328" y="4288978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Hexagon 53"/>
          <p:cNvSpPr/>
          <p:nvPr/>
        </p:nvSpPr>
        <p:spPr>
          <a:xfrm rot="1916837">
            <a:off x="5276149" y="1882806"/>
            <a:ext cx="1329184" cy="748131"/>
          </a:xfrm>
          <a:prstGeom prst="hexagon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/>
          <p:cNvSpPr/>
          <p:nvPr/>
        </p:nvSpPr>
        <p:spPr>
          <a:xfrm rot="10800000">
            <a:off x="874987" y="2094335"/>
            <a:ext cx="754743" cy="866523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5" name="Isosceles Triangle 54"/>
          <p:cNvSpPr/>
          <p:nvPr/>
        </p:nvSpPr>
        <p:spPr>
          <a:xfrm>
            <a:off x="1478144" y="2091168"/>
            <a:ext cx="754743" cy="866523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6" name="Isosceles Triangle 55"/>
          <p:cNvSpPr/>
          <p:nvPr/>
        </p:nvSpPr>
        <p:spPr>
          <a:xfrm rot="16442337">
            <a:off x="2404969" y="1988150"/>
            <a:ext cx="754743" cy="866523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1594077" y="4857616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3625859" y="4857616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5657641" y="4857616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1593764" y="5429421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3625546" y="5429421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 flipV="1">
            <a:off x="5657328" y="5429421"/>
            <a:ext cx="2031782" cy="571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1588039" y="3700746"/>
            <a:ext cx="2037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Comic Sans MS" panose="030F0702030302020204" pitchFamily="66" charset="0"/>
              </a:rPr>
              <a:t>Triangles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1582001" y="4890620"/>
            <a:ext cx="2037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Comic Sans MS" panose="030F0702030302020204" pitchFamily="66" charset="0"/>
              </a:rPr>
              <a:t>Pentagons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57" y="3831771"/>
            <a:ext cx="0" cy="359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033157" y="3831771"/>
            <a:ext cx="0" cy="359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143034" y="3831771"/>
            <a:ext cx="0" cy="359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259131" y="3831771"/>
            <a:ext cx="0" cy="359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74986" y="2014460"/>
            <a:ext cx="868089" cy="869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421470" y="2165001"/>
            <a:ext cx="868089" cy="869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31665" y="1957730"/>
            <a:ext cx="868089" cy="869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922939" y="4395265"/>
            <a:ext cx="0" cy="359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663316" y="1655231"/>
            <a:ext cx="1295578" cy="11842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922939" y="4988004"/>
            <a:ext cx="0" cy="359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2447917" y="512262"/>
            <a:ext cx="1295578" cy="11842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33157" y="4988004"/>
            <a:ext cx="0" cy="359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001588" y="410616"/>
            <a:ext cx="1295578" cy="11842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922939" y="5535708"/>
            <a:ext cx="0" cy="359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096462" y="715251"/>
            <a:ext cx="1418298" cy="6847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033157" y="5535708"/>
            <a:ext cx="0" cy="359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143034" y="5535708"/>
            <a:ext cx="0" cy="359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197046" y="1909092"/>
            <a:ext cx="1418298" cy="6847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5636371" y="3743814"/>
            <a:ext cx="2037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5636371" y="4314378"/>
            <a:ext cx="2037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5621138" y="4869127"/>
            <a:ext cx="2037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5636371" y="5415532"/>
            <a:ext cx="2037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8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9" grpId="0" animBg="1"/>
      <p:bldP spid="29" grpId="1" animBg="1"/>
      <p:bldP spid="54" grpId="0" animBg="1"/>
      <p:bldP spid="2" grpId="0" animBg="1"/>
      <p:bldP spid="55" grpId="0" animBg="1"/>
      <p:bldP spid="56" grpId="0" animBg="1"/>
      <p:bldP spid="86" grpId="0"/>
      <p:bldP spid="87" grpId="0"/>
      <p:bldP spid="88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5 on the worksheet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44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08065" y="373828"/>
            <a:ext cx="7996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Which one of these is the odd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one out?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20" y="698318"/>
            <a:ext cx="2425033" cy="27665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783905">
            <a:off x="5427269" y="1330351"/>
            <a:ext cx="1389973" cy="13899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93117" y="3559703"/>
            <a:ext cx="1376389" cy="137764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/>
          <p:cNvSpPr/>
          <p:nvPr/>
        </p:nvSpPr>
        <p:spPr>
          <a:xfrm>
            <a:off x="2247833" y="3464905"/>
            <a:ext cx="926161" cy="1644423"/>
          </a:xfrm>
          <a:prstGeom prst="cub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36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20" y="698318"/>
            <a:ext cx="2425033" cy="2766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783905">
            <a:off x="5427269" y="1330351"/>
            <a:ext cx="1389973" cy="13899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5393117" y="3559703"/>
            <a:ext cx="1376389" cy="137764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8065" y="373828"/>
            <a:ext cx="7996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Which one of these is the odd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one out?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5121" y="1066104"/>
            <a:ext cx="2395946" cy="2031017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667692" y="932004"/>
            <a:ext cx="352244" cy="660313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883339" y="1066104"/>
            <a:ext cx="2395946" cy="2031017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1475121" y="3265516"/>
            <a:ext cx="2395946" cy="2031017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883339" y="3265516"/>
            <a:ext cx="2395946" cy="2031017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103164" y="932004"/>
            <a:ext cx="352244" cy="660313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667692" y="3208633"/>
            <a:ext cx="352244" cy="660313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103164" y="3208633"/>
            <a:ext cx="352244" cy="660313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be 3"/>
          <p:cNvSpPr/>
          <p:nvPr/>
        </p:nvSpPr>
        <p:spPr>
          <a:xfrm>
            <a:off x="2247833" y="3464905"/>
            <a:ext cx="926161" cy="1644423"/>
          </a:xfrm>
          <a:prstGeom prst="cub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2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67617" y="2392724"/>
            <a:ext cx="2372161" cy="23721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 rot="10800000">
            <a:off x="3087161" y="2711608"/>
            <a:ext cx="2533071" cy="2183682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656589">
            <a:off x="3295283" y="2550032"/>
            <a:ext cx="2039788" cy="203978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842508" y="1968147"/>
            <a:ext cx="1173212" cy="314634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gular Pentagon 13"/>
          <p:cNvSpPr/>
          <p:nvPr/>
        </p:nvSpPr>
        <p:spPr>
          <a:xfrm>
            <a:off x="3006312" y="2155768"/>
            <a:ext cx="2617729" cy="2493075"/>
          </a:xfrm>
          <a:prstGeom prst="pentago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6" name="Picture 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47" y="1381815"/>
            <a:ext cx="1605649" cy="1172665"/>
          </a:xfrm>
          <a:prstGeom prst="rect">
            <a:avLst/>
          </a:prstGeom>
        </p:spPr>
      </p:pic>
      <p:pic>
        <p:nvPicPr>
          <p:cNvPr id="1026" name="Picture 2" descr="Pen Biro Writing Ballpoint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973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8848">
            <a:off x="282678" y="2440255"/>
            <a:ext cx="3545326" cy="33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 rot="849421">
            <a:off x="399644" y="3156960"/>
            <a:ext cx="3039590" cy="2986081"/>
            <a:chOff x="4571999" y="4165578"/>
            <a:chExt cx="2294313" cy="213608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4165578"/>
              <a:ext cx="2294313" cy="2136085"/>
            </a:xfrm>
            <a:prstGeom prst="rect">
              <a:avLst/>
            </a:prstGeom>
          </p:spPr>
        </p:pic>
        <p:sp>
          <p:nvSpPr>
            <p:cNvPr id="35" name="Rounded Rectangle 34"/>
            <p:cNvSpPr/>
            <p:nvPr/>
          </p:nvSpPr>
          <p:spPr>
            <a:xfrm rot="1141785">
              <a:off x="5368472" y="5097376"/>
              <a:ext cx="455860" cy="319088"/>
            </a:xfrm>
            <a:prstGeom prst="roundRect">
              <a:avLst>
                <a:gd name="adj" fmla="val 24130"/>
              </a:avLst>
            </a:prstGeom>
            <a:solidFill>
              <a:srgbClr val="FDD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3" grpId="0" animBg="1"/>
      <p:bldP spid="13" grpId="1" animBg="1"/>
      <p:bldP spid="31" grpId="0" animBg="1"/>
      <p:bldP spid="31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15"/>
          <p:cNvSpPr/>
          <p:nvPr/>
        </p:nvSpPr>
        <p:spPr>
          <a:xfrm>
            <a:off x="1799303" y="1917291"/>
            <a:ext cx="3775588" cy="2595716"/>
          </a:xfrm>
          <a:prstGeom prst="wedgeRoundRectCallout">
            <a:avLst>
              <a:gd name="adj1" fmla="val 72662"/>
              <a:gd name="adj2" fmla="val -34295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Sometimes I make an x with my arms as I say hexagon</a:t>
            </a:r>
          </a:p>
        </p:txBody>
      </p:sp>
      <p:pic>
        <p:nvPicPr>
          <p:cNvPr id="36" name="Picture 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47" y="1381815"/>
            <a:ext cx="1605649" cy="117266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799303" y="2064774"/>
            <a:ext cx="3775588" cy="2300749"/>
          </a:xfrm>
          <a:prstGeom prst="wedgeRoundRectCallout">
            <a:avLst>
              <a:gd name="adj1" fmla="val 72662"/>
              <a:gd name="adj2" fmla="val -34295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Both six and hexagon have an x in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4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gular Pentagon 19"/>
          <p:cNvSpPr/>
          <p:nvPr/>
        </p:nvSpPr>
        <p:spPr>
          <a:xfrm rot="6082618">
            <a:off x="2042284" y="1673223"/>
            <a:ext cx="1995938" cy="1900893"/>
          </a:xfrm>
          <a:prstGeom prst="pentagon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Hexagon 6"/>
          <p:cNvSpPr/>
          <p:nvPr/>
        </p:nvSpPr>
        <p:spPr>
          <a:xfrm>
            <a:off x="4413316" y="2004176"/>
            <a:ext cx="2279666" cy="128311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9290B-AF80-CD43-8745-F3FABC4DA03C}"/>
              </a:ext>
            </a:extLst>
          </p:cNvPr>
          <p:cNvSpPr txBox="1"/>
          <p:nvPr/>
        </p:nvSpPr>
        <p:spPr>
          <a:xfrm>
            <a:off x="398206" y="351760"/>
            <a:ext cx="763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Which shape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the hexagon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F608C-26FA-D746-B1C0-9C5D6BBE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934" y="3988875"/>
            <a:ext cx="977434" cy="977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4FF6-57F4-B24A-B508-F4D2602EAAC3}"/>
              </a:ext>
            </a:extLst>
          </p:cNvPr>
          <p:cNvSpPr txBox="1"/>
          <p:nvPr/>
        </p:nvSpPr>
        <p:spPr>
          <a:xfrm>
            <a:off x="2521974" y="4945577"/>
            <a:ext cx="344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think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91252-0F72-7444-9422-0E787916334A}"/>
              </a:ext>
            </a:extLst>
          </p:cNvPr>
          <p:cNvSpPr/>
          <p:nvPr/>
        </p:nvSpPr>
        <p:spPr>
          <a:xfrm>
            <a:off x="1726651" y="1321936"/>
            <a:ext cx="2556000" cy="255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21EF0A-16CF-DF43-9782-0618CE00509C}"/>
              </a:ext>
            </a:extLst>
          </p:cNvPr>
          <p:cNvSpPr/>
          <p:nvPr/>
        </p:nvSpPr>
        <p:spPr>
          <a:xfrm>
            <a:off x="4286508" y="1321936"/>
            <a:ext cx="2556000" cy="255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5574578" y="1866832"/>
            <a:ext cx="1553317" cy="707886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07601E58-F0AE-7342-A2CD-FB52FB418EB8}"/>
              </a:ext>
            </a:extLst>
          </p:cNvPr>
          <p:cNvSpPr/>
          <p:nvPr/>
        </p:nvSpPr>
        <p:spPr>
          <a:xfrm rot="18884358">
            <a:off x="2215962" y="1881428"/>
            <a:ext cx="1479316" cy="1484481"/>
          </a:xfrm>
          <a:prstGeom prst="plus">
            <a:avLst>
              <a:gd name="adj" fmla="val 42741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6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 1 on the worksheet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8|3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8|3.4|3.5|1.5|1.3|1.4|1.2|1.6|5.3|1.5|10.1|4.4|1.6|3.6|1.4|1.4|1.6|4.3|2.1|8.4|2.9|3.9|5.5|1.3|4.2|1.4|1.8|1.3|2|1|19.8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2.5|19.7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9|0.9|5.6|0.9|5.4|0.8|2.9|1.1|8.4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7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1|1.2|4.9|3.1|2.3|1.2|4.8|1.4|6.9|4.4|1.1|6.2|10|1.4|1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4|5.6|1.4|2.3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9.6|4.6|3.3|2.7|4|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dcmitype/"/>
    <ds:schemaRef ds:uri="http://purl.org/dc/elements/1.1/"/>
    <ds:schemaRef ds:uri="http://purl.org/dc/terms/"/>
    <ds:schemaRef ds:uri="522d4c35-b548-4432-90ae-af4376e1c4b4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10763</TotalTime>
  <Words>165</Words>
  <Application>Microsoft Office PowerPoint</Application>
  <PresentationFormat>On-screen Show (4:3)</PresentationFormat>
  <Paragraphs>37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Comic Sans MS</vt:lpstr>
      <vt:lpstr>KG Primary Penmanship</vt:lpstr>
      <vt:lpstr>Title slide</vt:lpstr>
      <vt:lpstr>Get ready title</vt:lpstr>
      <vt:lpstr>Let's learn title</vt:lpstr>
      <vt:lpstr>Let's learn slides</vt:lpstr>
      <vt:lpstr>Your turn</vt:lpstr>
      <vt:lpstr>Your turn activity lesson</vt:lpstr>
      <vt:lpstr>Get ready questions</vt:lpstr>
      <vt:lpstr>1_Let's learn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PowerPoint Presentation</vt:lpstr>
      <vt:lpstr>Have a go at questions 2, 3 and 4 on the worksheet</vt:lpstr>
      <vt:lpstr>PowerPoint Presentation</vt:lpstr>
      <vt:lpstr>Have a go at question  5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Ella Kenyon</cp:lastModifiedBy>
  <cp:revision>262</cp:revision>
  <dcterms:created xsi:type="dcterms:W3CDTF">2019-07-05T11:02:13Z</dcterms:created>
  <dcterms:modified xsi:type="dcterms:W3CDTF">2021-02-22T15:41:09Z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