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2" r:id="rId4"/>
    <p:sldId id="310" r:id="rId5"/>
    <p:sldId id="311" r:id="rId6"/>
    <p:sldId id="295" r:id="rId7"/>
    <p:sldId id="312" r:id="rId8"/>
    <p:sldId id="294" r:id="rId9"/>
    <p:sldId id="313" r:id="rId10"/>
    <p:sldId id="293" r:id="rId11"/>
    <p:sldId id="314" r:id="rId12"/>
    <p:sldId id="296" r:id="rId13"/>
    <p:sldId id="315" r:id="rId14"/>
    <p:sldId id="297" r:id="rId15"/>
    <p:sldId id="30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7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5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7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oundcloud.com/talkforwriting/jungle/s-4Ye8khPyx1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5806" y="4308764"/>
            <a:ext cx="9628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Event 1 – what happened? </a:t>
            </a:r>
            <a:r>
              <a:rPr lang="en-GB" sz="4400" dirty="0" smtClean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  First</a:t>
            </a:r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, …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609601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Next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41" y="4955276"/>
            <a:ext cx="6292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Event 2 – what happened? </a:t>
            </a:r>
            <a:r>
              <a:rPr lang="en-GB" sz="4400" dirty="0" smtClean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    Next</a:t>
            </a:r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4029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855" y="5216960"/>
            <a:ext cx="7839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Event 3 – what happened? After a short break, …</a:t>
            </a: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4" y="1378273"/>
            <a:ext cx="10557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Then 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004" y="4135013"/>
            <a:ext cx="777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Event 4 – what happened next? Following that, … </a:t>
            </a:r>
          </a:p>
        </p:txBody>
      </p:sp>
    </p:spTree>
    <p:extLst>
      <p:ext uri="{BB962C8B-B14F-4D97-AF65-F5344CB8AC3E}">
        <p14:creationId xmlns:p14="http://schemas.microsoft.com/office/powerpoint/2010/main" val="8207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745" y="928255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745" y="4406130"/>
            <a:ext cx="9642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Round off your report and tell the reader what you did at the end of the day. Finally, … When I got back …</a:t>
            </a: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3319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7127" y="1211756"/>
            <a:ext cx="34913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Now make your own plan using the boxing up grid. Remember to refer to your </a:t>
            </a:r>
            <a:r>
              <a:rPr lang="en-GB" sz="4400" i="1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through the telescope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picture to give you ideas.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281" y="1211756"/>
            <a:ext cx="3212956" cy="4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31393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Thursday 10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To plan a recount.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149929" y="966404"/>
            <a:ext cx="958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Yesterday, we imagined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that we are exploring a jungle of our very own!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74" y="2998524"/>
            <a:ext cx="3509096" cy="28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Today we are going to imagine that we have visited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our jungle. When we have got back to our tent, we are going to write a letter to our friend, telling them all about our expedition.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23856"/>
            <a:ext cx="10621888" cy="57455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913440" y="758554"/>
            <a:ext cx="9248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We might want to tell them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saw,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heard,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did and </a:t>
            </a:r>
          </a:p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how we felt. 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42" y="1731414"/>
            <a:ext cx="1202315" cy="78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214" y="2747985"/>
            <a:ext cx="1105333" cy="765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0" y="3617186"/>
            <a:ext cx="1813604" cy="944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214" y="4653883"/>
            <a:ext cx="1158641" cy="13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Let’s listen to the text.</a:t>
            </a: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</a:t>
            </a:r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1606749" y="889842"/>
            <a:ext cx="89785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Now, let’s go through the text and look at the underlying structure. This means that we see what each part of the text is about. We call this boxing up.</a:t>
            </a:r>
          </a:p>
          <a:p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As I show you each part of the text, tell your partner what it is about.</a:t>
            </a:r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97" y="50850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3002" y="3909596"/>
            <a:ext cx="9596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State when the exploring happened, sum up the day &amp; tell reader how you felt, e.g</a:t>
            </a:r>
            <a:r>
              <a:rPr lang="en-GB" sz="4400" dirty="0" smtClean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. </a:t>
            </a:r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Today has been amazing. I was so …</a:t>
            </a:r>
            <a:endParaRPr lang="en-GB" sz="4400" dirty="0">
              <a:solidFill>
                <a:srgbClr val="002060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76" y="550064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packed my rucksack and put on my sturdy walking boots. I made sure my camera was working because I wanted to record as much of the day as possible. I left the camp at 6am.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946" y="3952718"/>
            <a:ext cx="9596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srgbClr val="002060"/>
                </a:solidFill>
                <a:latin typeface="My Happy Ending" pitchFamily="2" charset="0"/>
                <a:ea typeface="My Happy Ending" pitchFamily="2" charset="0"/>
              </a:rPr>
              <a:t>What you did before you set off, e.g. I put on my …</a:t>
            </a:r>
            <a:endParaRPr lang="en-GB" sz="4400" dirty="0">
              <a:solidFill>
                <a:srgbClr val="002060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682</Words>
  <Application>Microsoft Office PowerPoint</Application>
  <PresentationFormat>Widescreen</PresentationFormat>
  <Paragraphs>41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56</cp:revision>
  <dcterms:created xsi:type="dcterms:W3CDTF">2021-01-31T10:06:48Z</dcterms:created>
  <dcterms:modified xsi:type="dcterms:W3CDTF">2022-02-05T12:45:24Z</dcterms:modified>
</cp:coreProperties>
</file>