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5" r:id="rId4"/>
    <p:sldId id="286" r:id="rId5"/>
    <p:sldId id="287" r:id="rId6"/>
    <p:sldId id="288" r:id="rId7"/>
    <p:sldId id="289" r:id="rId8"/>
    <p:sldId id="29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>
            <a:normAutofit/>
          </a:bodyPr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Monday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17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January 2022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write a finding tale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062754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Today, we are going to use our boxed up plan and start to write our finding tale.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21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062754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Remember to magpie from the original text as much as you like.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628900"/>
            <a:ext cx="5312618" cy="297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1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5138057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Also remember to include some or all of the features in the suspense toolkit.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356" y="814852"/>
            <a:ext cx="5250554" cy="472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1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Lastly, refer to your plan to help keep your story on track.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We are going to have 3 days to write our story and check, edit and improve it.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61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Today we are just going to write the first 2 paragraphs. We will do a shared write in school based on my plan, and then you will go ahead with your own two paragraphs.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F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or </a:t>
            </a:r>
            <a:r>
              <a:rPr lang="en-GB" sz="6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those of you working from home,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I have included the first two paragraphs from the </a:t>
            </a:r>
            <a:r>
              <a:rPr lang="en-GB" sz="6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original text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on </a:t>
            </a:r>
            <a:r>
              <a:rPr lang="en-GB" sz="6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the next slide .  </a:t>
            </a:r>
            <a:endParaRPr lang="en-GB" sz="6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14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926" y="647113"/>
            <a:ext cx="9406487" cy="516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6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As you write, remember to keep reading what you have written to </a:t>
            </a:r>
            <a:r>
              <a:rPr lang="en-GB" sz="600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check it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makes sense. Also check your spelling and punctuation.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I am sure you will remember to use your neatest handwriting too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GB" sz="6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43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190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My Happy Ending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122</cp:revision>
  <dcterms:created xsi:type="dcterms:W3CDTF">2021-09-04T12:09:25Z</dcterms:created>
  <dcterms:modified xsi:type="dcterms:W3CDTF">2022-01-10T18:11:50Z</dcterms:modified>
</cp:coreProperties>
</file>