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4" r:id="rId17"/>
    <p:sldId id="306" r:id="rId18"/>
    <p:sldId id="308" r:id="rId19"/>
    <p:sldId id="301" r:id="rId20"/>
    <p:sldId id="310" r:id="rId21"/>
    <p:sldId id="307" r:id="rId22"/>
    <p:sldId id="31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65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4489"/>
            <a:ext cx="6072142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1950975" y="4184179"/>
            <a:ext cx="1234535" cy="568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3334715" y="4184179"/>
            <a:ext cx="1234535" cy="568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718455" y="4184179"/>
            <a:ext cx="1234535" cy="568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980489" y="4075899"/>
            <a:ext cx="56270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965347" y="1147670"/>
            <a:ext cx="15142" cy="29282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86264" y="4734237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Filling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705973" y="3665561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-178312" y="2406719"/>
            <a:ext cx="2472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Number of people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8906" y="38161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8906" y="33594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705973" y="3255224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05973" y="2844887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90831" y="2434550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90831" y="2024213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05973" y="4075899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4621" y="29491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8746" y="25447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68746" y="21575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9054" y="17247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4912" y="130583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980488" y="3668765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80488" y="3255224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80488" y="2844887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0488" y="2434550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0488" y="2022510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46905" y="2846590"/>
            <a:ext cx="885371" cy="12198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203440" y="2624216"/>
            <a:ext cx="885371" cy="1442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690831" y="1624163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0488" y="1624163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84895" y="1217763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80793" y="89984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14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980488" y="1217763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490369" y="1213037"/>
            <a:ext cx="885371" cy="28581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54514" y="5180651"/>
            <a:ext cx="7601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000" dirty="0"/>
              <a:t>Twice as many people like egg than jam.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000" dirty="0"/>
              <a:t>More people like ham than any other filling.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133833" y="1624163"/>
            <a:ext cx="885371" cy="24517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2223749" y="4191445"/>
            <a:ext cx="699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Egg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90369" y="4191445"/>
            <a:ext cx="86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Ham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27841" y="4191445"/>
            <a:ext cx="75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Jam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02196" y="4184179"/>
            <a:ext cx="1234535" cy="568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073818" y="4191445"/>
            <a:ext cx="1317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Chicken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02662" y="519562"/>
            <a:ext cx="699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Egg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31385" y="535872"/>
            <a:ext cx="86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Ham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57134" y="506810"/>
            <a:ext cx="75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Jam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26676" y="517060"/>
            <a:ext cx="1317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Chicken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2655915" y="534789"/>
            <a:ext cx="862163" cy="5362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072360" y="525538"/>
            <a:ext cx="862163" cy="5362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256172" y="534001"/>
            <a:ext cx="862163" cy="5362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493178" y="519821"/>
            <a:ext cx="862163" cy="5362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4301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4" grpId="0" animBg="1"/>
      <p:bldP spid="39" grpId="0" animBg="1"/>
      <p:bldP spid="40" grpId="0"/>
      <p:bldP spid="41" grpId="0"/>
      <p:bldP spid="42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39024" y="191257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96530" y="53218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9886" y="2108375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Indian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90003" y="2108375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Thai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86730" y="402916"/>
            <a:ext cx="3272994" cy="1721091"/>
            <a:chOff x="3346074" y="839096"/>
            <a:chExt cx="4597122" cy="205519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571130" y="2891803"/>
              <a:ext cx="437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559365" y="839096"/>
              <a:ext cx="11765" cy="20527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46074" y="1233727"/>
              <a:ext cx="21329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357839" y="2891803"/>
              <a:ext cx="21329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748628" y="2109538"/>
              <a:ext cx="687906" cy="782266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17767" y="1565342"/>
              <a:ext cx="687906" cy="1326462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03695" y="2560187"/>
              <a:ext cx="687906" cy="323979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19068" y="1565342"/>
              <a:ext cx="687906" cy="1328949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03955"/>
              </p:ext>
            </p:extLst>
          </p:nvPr>
        </p:nvGraphicFramePr>
        <p:xfrm>
          <a:off x="480480" y="131430"/>
          <a:ext cx="263496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282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893684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Takeaway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Indian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Pizza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Thai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25507" y="2108375"/>
            <a:ext cx="646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Pizza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86261" y="2108375"/>
            <a:ext cx="890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Chinese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426800"/>
              </p:ext>
            </p:extLst>
          </p:nvPr>
        </p:nvGraphicFramePr>
        <p:xfrm>
          <a:off x="4186261" y="2602466"/>
          <a:ext cx="2773067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587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1718480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349813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49813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Pizza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49813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Thai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67856" y="2680431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031378" y="2600112"/>
            <a:ext cx="128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Key        </a:t>
            </a:r>
          </a:p>
          <a:p>
            <a:r>
              <a:rPr lang="en-GB" sz="1600" dirty="0"/>
              <a:t>       8 people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0701"/>
              </p:ext>
            </p:extLst>
          </p:nvPr>
        </p:nvGraphicFramePr>
        <p:xfrm>
          <a:off x="4176452" y="4523177"/>
          <a:ext cx="2776513" cy="1587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88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1705624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141484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9887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01488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Pizza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26129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Thai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7125142" y="2962349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31378" y="5115577"/>
            <a:ext cx="1395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Key        </a:t>
            </a:r>
          </a:p>
          <a:p>
            <a:r>
              <a:rPr lang="en-GB" sz="1600" dirty="0"/>
              <a:t>       4 people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152089" y="5480364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000627"/>
              </p:ext>
            </p:extLst>
          </p:nvPr>
        </p:nvGraphicFramePr>
        <p:xfrm>
          <a:off x="468203" y="2216004"/>
          <a:ext cx="263496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282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893684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Takeaway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Indian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Pizza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Thai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5356445" y="4621585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697662" y="4621604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830164" y="4606512"/>
            <a:ext cx="376489" cy="25619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341509" y="4992552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056275" y="4992571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188777" y="4977479"/>
            <a:ext cx="376489" cy="25619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361407" y="5405338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364958" y="5810296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10643" y="5804731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682726" y="5778762"/>
            <a:ext cx="376489" cy="12364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 rot="5400000">
            <a:off x="5752579" y="5848118"/>
            <a:ext cx="278819" cy="12364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48422"/>
              </p:ext>
            </p:extLst>
          </p:nvPr>
        </p:nvGraphicFramePr>
        <p:xfrm>
          <a:off x="480514" y="4279697"/>
          <a:ext cx="263496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282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893684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Takeaway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Indian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Pizza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23820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Thai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5685197" y="4992552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482270" y="5396325"/>
            <a:ext cx="376489" cy="1354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492047" y="2792602"/>
            <a:ext cx="376489" cy="1354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747026" y="3089709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890545" y="3085634"/>
            <a:ext cx="376489" cy="25619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375948" y="3089690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5380065" y="3479304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 rot="5400000">
            <a:off x="5441045" y="3530306"/>
            <a:ext cx="249118" cy="14711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380065" y="3857876"/>
            <a:ext cx="223964" cy="2377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 rot="5400000">
            <a:off x="5514602" y="3900954"/>
            <a:ext cx="249118" cy="14711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/>
          <p:nvPr/>
        </p:nvCxnSpPr>
        <p:spPr>
          <a:xfrm>
            <a:off x="3159167" y="3459222"/>
            <a:ext cx="929600" cy="203670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150090" y="3281737"/>
            <a:ext cx="937187" cy="250422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237683" y="1262420"/>
            <a:ext cx="79432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94662" y="3029326"/>
            <a:ext cx="1058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000" dirty="0"/>
              <a:t> 8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000" dirty="0"/>
              <a:t> 4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sz="2000" dirty="0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269007" y="733394"/>
            <a:ext cx="2729713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4662" y="3029326"/>
            <a:ext cx="694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000" dirty="0"/>
              <a:t> 12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998720" y="2616776"/>
            <a:ext cx="1245168" cy="756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ounded Rectangle 56"/>
          <p:cNvSpPr/>
          <p:nvPr/>
        </p:nvSpPr>
        <p:spPr>
          <a:xfrm>
            <a:off x="6998720" y="5115577"/>
            <a:ext cx="1245168" cy="756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6317" y="147873"/>
            <a:ext cx="747045" cy="74704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639161" y="2905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19782" y="3085634"/>
            <a:ext cx="2432783" cy="256194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ounded Rectangle 63"/>
          <p:cNvSpPr/>
          <p:nvPr/>
        </p:nvSpPr>
        <p:spPr>
          <a:xfrm>
            <a:off x="531641" y="5149144"/>
            <a:ext cx="2432783" cy="256194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45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53" grpId="0"/>
      <p:bldP spid="53" grpId="1"/>
      <p:bldP spid="56" grpId="0"/>
      <p:bldP spid="52" grpId="0" animBg="1"/>
      <p:bldP spid="57" grpId="0" animBg="1"/>
      <p:bldP spid="59" grpId="0"/>
      <p:bldP spid="59" grpId="1"/>
      <p:bldP spid="62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3 - 5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1718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What is half of 20?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What is a quarter of 20?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What number is halfway between 7 and 9?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What number is halfway between 70 and 90?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What is half of 20?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What is a quarter of 20?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What number is halfway between 7 and 9?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What number is halfway between 70 and 90?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1818" y="527726"/>
            <a:ext cx="687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9525" y="1812240"/>
            <a:ext cx="687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4594" y="3082114"/>
            <a:ext cx="687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5385" y="4805571"/>
            <a:ext cx="687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</a:rPr>
              <a:t>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98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67729"/>
              </p:ext>
            </p:extLst>
          </p:nvPr>
        </p:nvGraphicFramePr>
        <p:xfrm>
          <a:off x="748378" y="755900"/>
          <a:ext cx="4772346" cy="393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Dogs seen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721" y="1247455"/>
            <a:ext cx="690256" cy="729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5995" y="4953321"/>
            <a:ext cx="2657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Key       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4 dogs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79" y="4837969"/>
            <a:ext cx="690256" cy="729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416" y="1247455"/>
            <a:ext cx="690256" cy="7296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96" y="1933470"/>
            <a:ext cx="690256" cy="7296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28" y="2601416"/>
            <a:ext cx="690256" cy="7296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223" y="2602588"/>
            <a:ext cx="690256" cy="729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93" y="2621548"/>
            <a:ext cx="690256" cy="7296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336" y="3960843"/>
            <a:ext cx="690256" cy="729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63" y="3962781"/>
            <a:ext cx="690256" cy="7296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190" y="3941628"/>
            <a:ext cx="690256" cy="7296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28" y="3948267"/>
            <a:ext cx="690256" cy="7296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960" y="3276175"/>
            <a:ext cx="690256" cy="7296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218" y="3279352"/>
            <a:ext cx="690256" cy="72969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833630" y="3378543"/>
            <a:ext cx="538666" cy="5714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560308" y="870711"/>
            <a:ext cx="28120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dogs were seen on Wednesday?</a:t>
            </a:r>
          </a:p>
          <a:p>
            <a:r>
              <a:rPr lang="en-GB" sz="3600" dirty="0">
                <a:latin typeface="KG Primary Penmanship" panose="02000506000000020003" pitchFamily="2" charset="0"/>
              </a:rPr>
              <a:t> </a:t>
            </a:r>
          </a:p>
          <a:p>
            <a:r>
              <a:rPr lang="en-GB" sz="2800" dirty="0"/>
              <a:t>___ dogs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57138" y="2689621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99983" y="2250442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12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983" y="2250442"/>
                <a:ext cx="2157977" cy="523220"/>
              </a:xfrm>
              <a:prstGeom prst="rect">
                <a:avLst/>
              </a:prstGeom>
              <a:blipFill>
                <a:blip r:embed="rId6"/>
                <a:stretch>
                  <a:fillRect l="-59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658723" y="2681402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0308" y="3343494"/>
            <a:ext cx="28120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dogs were seen on Thursday? 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_____ dogs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87625" y="5094385"/>
                <a:ext cx="687707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rgbClr val="FF0000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625" y="5094385"/>
                <a:ext cx="687707" cy="764312"/>
              </a:xfrm>
              <a:prstGeom prst="rect">
                <a:avLst/>
              </a:prstGeom>
              <a:blipFill>
                <a:blip r:embed="rId7"/>
                <a:stretch>
                  <a:fillRect l="-17699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877290" y="5421250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7500" y="4722754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6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500" y="4722754"/>
                <a:ext cx="2157977" cy="523220"/>
              </a:xfrm>
              <a:prstGeom prst="rect">
                <a:avLst/>
              </a:prstGeom>
              <a:blipFill>
                <a:blip r:embed="rId8"/>
                <a:stretch>
                  <a:fillRect l="-593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0" grpId="1"/>
      <p:bldP spid="21" grpId="0"/>
      <p:bldP spid="22" grpId="0"/>
      <p:bldP spid="23" grpId="0"/>
      <p:bldP spid="24" grpId="0"/>
      <p:bldP spid="24" grpId="1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460065" y="1530877"/>
            <a:ext cx="271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Key       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4 goals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3654"/>
              </p:ext>
            </p:extLst>
          </p:nvPr>
        </p:nvGraphicFramePr>
        <p:xfrm>
          <a:off x="667512" y="951289"/>
          <a:ext cx="4750649" cy="3791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312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312533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63199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Goals scored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63199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Alex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63199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Jack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63199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63199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Rosie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63199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Whitney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3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600" y="1557291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47" y="1617363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562" y="1617362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47" y="3528844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562" y="3528843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849" y="3528842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47" y="2890717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562" y="2906536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849" y="2906536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3935711" y="2862142"/>
            <a:ext cx="314432" cy="584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47" y="2277110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 rot="5400000">
            <a:off x="2713698" y="2141440"/>
            <a:ext cx="344944" cy="584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47" y="4173102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200" y="4160380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 rot="5400000">
            <a:off x="3153347" y="4287625"/>
            <a:ext cx="272560" cy="584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279942" y="4151345"/>
            <a:ext cx="286334" cy="4912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29584" y="4800930"/>
            <a:ext cx="7908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more goals did Alex score than Whitney? 												______ goals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60727" y="5352845"/>
            <a:ext cx="1897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Alex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chemeClr val="accent1"/>
                </a:solidFill>
              </a:rPr>
              <a:t> 8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78270" y="5352845"/>
            <a:ext cx="23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Whitney 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chemeClr val="accent1"/>
                </a:solidFill>
              </a:rPr>
              <a:t> 5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08041" y="5223714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16882" y="3047669"/>
            <a:ext cx="56270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 flipV="1">
            <a:off x="2201740" y="507671"/>
            <a:ext cx="15142" cy="2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28884" y="3426322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Lesson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6167" y="3018728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English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42366" y="2637331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63978" y="1519065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Number of pupils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5299" y="27878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5299" y="2331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942366" y="2226994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2366" y="1816657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27224" y="1406320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27224" y="995983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42366" y="3047669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21014" y="192089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5139" y="15164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5139" y="11293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5360" y="7075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34445" y="31458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27809" y="3033429"/>
            <a:ext cx="97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Maths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20193" y="3033429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Music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3293" y="3033429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PE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216881" y="2640535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16881" y="2226994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16881" y="1816657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16881" y="1406320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16881" y="994280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45332" y="1612571"/>
            <a:ext cx="885371" cy="1435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692664" y="1406320"/>
            <a:ext cx="885371" cy="1641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961604" y="2434696"/>
            <a:ext cx="885371" cy="6129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139737" y="992905"/>
            <a:ext cx="885371" cy="20547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927224" y="595933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16881" y="595933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3460" y="3981367"/>
            <a:ext cx="719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pupils prefer Music? 	___ pupils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91473" y="3982790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45995" y="3644803"/>
                <a:ext cx="687707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rgbClr val="FF0000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995" y="3644803"/>
                <a:ext cx="687707" cy="764312"/>
              </a:xfrm>
              <a:prstGeom prst="rect">
                <a:avLst/>
              </a:prstGeom>
              <a:blipFill>
                <a:blip r:embed="rId5"/>
                <a:stretch>
                  <a:fillRect l="-18584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767701" y="5215170"/>
            <a:ext cx="8800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fewer pupils prefer Music to Maths? </a:t>
            </a:r>
          </a:p>
          <a:p>
            <a:r>
              <a:rPr lang="en-GB" sz="2800" dirty="0"/>
              <a:t>												___ pupils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52537" y="5649083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1942091" y="2434696"/>
            <a:ext cx="3904885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930402" y="1405361"/>
            <a:ext cx="2647633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946138" y="1402822"/>
            <a:ext cx="10160" cy="1026281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5979" y="4440535"/>
            <a:ext cx="747045" cy="74704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748823" y="45559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403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7" grpId="1"/>
      <p:bldP spid="40" grpId="0"/>
      <p:bldP spid="42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83461"/>
              </p:ext>
            </p:extLst>
          </p:nvPr>
        </p:nvGraphicFramePr>
        <p:xfrm>
          <a:off x="737586" y="3496985"/>
          <a:ext cx="4310743" cy="26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886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90285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Lesson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Number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of pupils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Music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418524" y="4741163"/>
            <a:ext cx="2954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Key      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 pupils	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06706" y="4798041"/>
            <a:ext cx="418944" cy="432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278725" y="4073283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792280" y="4073283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319664" y="4073283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443581" y="4045055"/>
            <a:ext cx="359470" cy="46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278725" y="4610775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792280" y="4610775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319664" y="4610775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637189" y="4583896"/>
            <a:ext cx="359470" cy="46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2278725" y="5152174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2278725" y="5693576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792280" y="5693576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319664" y="5693575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848965" y="5700896"/>
            <a:ext cx="388925" cy="4017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972882" y="5672668"/>
            <a:ext cx="359470" cy="46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0768" y="3557250"/>
            <a:ext cx="747045" cy="74704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5363612" y="369993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2216882" y="2856597"/>
            <a:ext cx="56270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2201740" y="316599"/>
            <a:ext cx="15142" cy="2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326167" y="2827656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English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1942366" y="2446259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6200000">
            <a:off x="-63978" y="1327993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Number of pupils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15299" y="25968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15299" y="21401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1942366" y="2035922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42366" y="1625585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927224" y="1215248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27224" y="804911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942366" y="2856597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621014" y="17298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05139" y="13254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605139" y="93824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35360" y="51649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434445" y="12351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627809" y="2842357"/>
            <a:ext cx="97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Maths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920193" y="2842357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Music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313293" y="2842357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PE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2216881" y="2449463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16881" y="2035922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216881" y="1625585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216881" y="1215248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216881" y="803208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445332" y="1421499"/>
            <a:ext cx="885371" cy="1435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3692664" y="1215248"/>
            <a:ext cx="885371" cy="1641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4961604" y="2243624"/>
            <a:ext cx="885371" cy="6129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6139737" y="801833"/>
            <a:ext cx="885371" cy="20547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7" name="Straight Connector 86"/>
          <p:cNvCxnSpPr/>
          <p:nvPr/>
        </p:nvCxnSpPr>
        <p:spPr>
          <a:xfrm>
            <a:off x="1927224" y="404861"/>
            <a:ext cx="2745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216881" y="404861"/>
            <a:ext cx="562707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0567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6|3.8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|11.4|8.9|12.8|3.5|13|32.1|0.8|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12.2|6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11.8|12.7|0.7|4.2|10|10.9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|17.8|10.5|17.2|7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4.9|15.4|4.6|13.6|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6.2|23|12.4|11.5|4.7|11.6|3|10.9|7.5|4.1|5.4|4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3B281C-6307-4A2B-9CAA-5B017DBAB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383</Words>
  <Application>Microsoft Office PowerPoint</Application>
  <PresentationFormat>On-screen Show (4:3)</PresentationFormat>
  <Paragraphs>171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and 2 on the worksheet</vt:lpstr>
      <vt:lpstr>PowerPoint Presentation</vt:lpstr>
      <vt:lpstr>PowerPoint Presentation</vt:lpstr>
      <vt:lpstr>Have a go at questions  3 - 5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Barry Elliott</cp:lastModifiedBy>
  <cp:revision>247</cp:revision>
  <dcterms:created xsi:type="dcterms:W3CDTF">2019-07-05T11:02:13Z</dcterms:created>
  <dcterms:modified xsi:type="dcterms:W3CDTF">2021-10-14T07:53:53Z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