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8"/>
  </p:notesMasterIdLst>
  <p:sldIdLst>
    <p:sldId id="296" r:id="rId11"/>
    <p:sldId id="297" r:id="rId12"/>
    <p:sldId id="298" r:id="rId13"/>
    <p:sldId id="311" r:id="rId14"/>
    <p:sldId id="299" r:id="rId15"/>
    <p:sldId id="306" r:id="rId16"/>
    <p:sldId id="308" r:id="rId17"/>
    <p:sldId id="309" r:id="rId18"/>
    <p:sldId id="310" r:id="rId19"/>
    <p:sldId id="318" r:id="rId20"/>
    <p:sldId id="319" r:id="rId21"/>
    <p:sldId id="300" r:id="rId22"/>
    <p:sldId id="313" r:id="rId23"/>
    <p:sldId id="315" r:id="rId24"/>
    <p:sldId id="317" r:id="rId25"/>
    <p:sldId id="316" r:id="rId26"/>
    <p:sldId id="32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90BE388D-74D8-4ED9-93F8-9B7B8DED0D75}"/>
    <pc:docChg chg="custSel modSld">
      <pc:chgData name="James Clegg" userId="c6df1435-7a36-4b38-be4d-16e68e91152f" providerId="ADAL" clId="{90BE388D-74D8-4ED9-93F8-9B7B8DED0D75}" dt="2021-04-26T10:13:30.207" v="12"/>
      <pc:docMkLst>
        <pc:docMk/>
      </pc:docMkLst>
      <pc:sldChg chg="modTransition">
        <pc:chgData name="James Clegg" userId="c6df1435-7a36-4b38-be4d-16e68e91152f" providerId="ADAL" clId="{90BE388D-74D8-4ED9-93F8-9B7B8DED0D75}" dt="2021-04-26T10:13:30.207" v="12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90BE388D-74D8-4ED9-93F8-9B7B8DED0D75}" dt="2021-04-26T10:13:30.207" v="12"/>
        <pc:sldMkLst>
          <pc:docMk/>
          <pc:sldMk cId="861935487" sldId="297"/>
        </pc:sldMkLst>
      </pc:sldChg>
      <pc:sldChg chg="delSp modTransition delAnim">
        <pc:chgData name="James Clegg" userId="c6df1435-7a36-4b38-be4d-16e68e91152f" providerId="ADAL" clId="{90BE388D-74D8-4ED9-93F8-9B7B8DED0D75}" dt="2021-04-26T10:13:30.207" v="12"/>
        <pc:sldMkLst>
          <pc:docMk/>
          <pc:sldMk cId="4128357408" sldId="298"/>
        </pc:sldMkLst>
        <pc:picChg chg="del">
          <ac:chgData name="James Clegg" userId="c6df1435-7a36-4b38-be4d-16e68e91152f" providerId="ADAL" clId="{90BE388D-74D8-4ED9-93F8-9B7B8DED0D75}" dt="2021-04-26T10:13:10.867" v="0" actId="478"/>
          <ac:picMkLst>
            <pc:docMk/>
            <pc:sldMk cId="4128357408" sldId="298"/>
            <ac:picMk id="8" creationId="{00000000-0000-0000-0000-000000000000}"/>
          </ac:picMkLst>
        </pc:picChg>
      </pc:sldChg>
      <pc:sldChg chg="modTransition">
        <pc:chgData name="James Clegg" userId="c6df1435-7a36-4b38-be4d-16e68e91152f" providerId="ADAL" clId="{90BE388D-74D8-4ED9-93F8-9B7B8DED0D75}" dt="2021-04-26T10:13:30.207" v="12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90BE388D-74D8-4ED9-93F8-9B7B8DED0D75}" dt="2021-04-26T10:13:30.207" v="12"/>
        <pc:sldMkLst>
          <pc:docMk/>
          <pc:sldMk cId="3939627984" sldId="300"/>
        </pc:sldMkLst>
        <pc:picChg chg="del">
          <ac:chgData name="James Clegg" userId="c6df1435-7a36-4b38-be4d-16e68e91152f" providerId="ADAL" clId="{90BE388D-74D8-4ED9-93F8-9B7B8DED0D75}" dt="2021-04-26T10:13:19.494" v="7" actId="478"/>
          <ac:picMkLst>
            <pc:docMk/>
            <pc:sldMk cId="3939627984" sldId="300"/>
            <ac:picMk id="2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0BE388D-74D8-4ED9-93F8-9B7B8DED0D75}" dt="2021-04-26T10:13:30.207" v="12"/>
        <pc:sldMkLst>
          <pc:docMk/>
          <pc:sldMk cId="3782242679" sldId="301"/>
        </pc:sldMkLst>
        <pc:picChg chg="del">
          <ac:chgData name="James Clegg" userId="c6df1435-7a36-4b38-be4d-16e68e91152f" providerId="ADAL" clId="{90BE388D-74D8-4ED9-93F8-9B7B8DED0D75}" dt="2021-04-26T10:13:18.470" v="6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0BE388D-74D8-4ED9-93F8-9B7B8DED0D75}" dt="2021-04-26T10:13:30.207" v="12"/>
        <pc:sldMkLst>
          <pc:docMk/>
          <pc:sldMk cId="3370269067" sldId="306"/>
        </pc:sldMkLst>
        <pc:picChg chg="del">
          <ac:chgData name="James Clegg" userId="c6df1435-7a36-4b38-be4d-16e68e91152f" providerId="ADAL" clId="{90BE388D-74D8-4ED9-93F8-9B7B8DED0D75}" dt="2021-04-26T10:13:14.326" v="2" actId="478"/>
          <ac:picMkLst>
            <pc:docMk/>
            <pc:sldMk cId="3370269067" sldId="306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0BE388D-74D8-4ED9-93F8-9B7B8DED0D75}" dt="2021-04-26T10:13:30.207" v="12"/>
        <pc:sldMkLst>
          <pc:docMk/>
          <pc:sldMk cId="646739831" sldId="308"/>
        </pc:sldMkLst>
        <pc:picChg chg="del">
          <ac:chgData name="James Clegg" userId="c6df1435-7a36-4b38-be4d-16e68e91152f" providerId="ADAL" clId="{90BE388D-74D8-4ED9-93F8-9B7B8DED0D75}" dt="2021-04-26T10:13:15.367" v="3" actId="478"/>
          <ac:picMkLst>
            <pc:docMk/>
            <pc:sldMk cId="646739831" sldId="308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0BE388D-74D8-4ED9-93F8-9B7B8DED0D75}" dt="2021-04-26T10:13:30.207" v="12"/>
        <pc:sldMkLst>
          <pc:docMk/>
          <pc:sldMk cId="1070594831" sldId="309"/>
        </pc:sldMkLst>
        <pc:picChg chg="del">
          <ac:chgData name="James Clegg" userId="c6df1435-7a36-4b38-be4d-16e68e91152f" providerId="ADAL" clId="{90BE388D-74D8-4ED9-93F8-9B7B8DED0D75}" dt="2021-04-26T10:13:16.390" v="4" actId="478"/>
          <ac:picMkLst>
            <pc:docMk/>
            <pc:sldMk cId="1070594831" sldId="309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0BE388D-74D8-4ED9-93F8-9B7B8DED0D75}" dt="2021-04-26T10:13:30.207" v="12"/>
        <pc:sldMkLst>
          <pc:docMk/>
          <pc:sldMk cId="1380811704" sldId="310"/>
        </pc:sldMkLst>
        <pc:picChg chg="del">
          <ac:chgData name="James Clegg" userId="c6df1435-7a36-4b38-be4d-16e68e91152f" providerId="ADAL" clId="{90BE388D-74D8-4ED9-93F8-9B7B8DED0D75}" dt="2021-04-26T10:13:17.405" v="5" actId="478"/>
          <ac:picMkLst>
            <pc:docMk/>
            <pc:sldMk cId="1380811704" sldId="310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0BE388D-74D8-4ED9-93F8-9B7B8DED0D75}" dt="2021-04-26T10:13:30.207" v="12"/>
        <pc:sldMkLst>
          <pc:docMk/>
          <pc:sldMk cId="1513757807" sldId="311"/>
        </pc:sldMkLst>
        <pc:picChg chg="del">
          <ac:chgData name="James Clegg" userId="c6df1435-7a36-4b38-be4d-16e68e91152f" providerId="ADAL" clId="{90BE388D-74D8-4ED9-93F8-9B7B8DED0D75}" dt="2021-04-26T10:13:12.119" v="1" actId="478"/>
          <ac:picMkLst>
            <pc:docMk/>
            <pc:sldMk cId="1513757807" sldId="311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0BE388D-74D8-4ED9-93F8-9B7B8DED0D75}" dt="2021-04-26T10:13:30.207" v="12"/>
        <pc:sldMkLst>
          <pc:docMk/>
          <pc:sldMk cId="1048084626" sldId="313"/>
        </pc:sldMkLst>
        <pc:picChg chg="del">
          <ac:chgData name="James Clegg" userId="c6df1435-7a36-4b38-be4d-16e68e91152f" providerId="ADAL" clId="{90BE388D-74D8-4ED9-93F8-9B7B8DED0D75}" dt="2021-04-26T10:13:20.591" v="8" actId="478"/>
          <ac:picMkLst>
            <pc:docMk/>
            <pc:sldMk cId="1048084626" sldId="313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0BE388D-74D8-4ED9-93F8-9B7B8DED0D75}" dt="2021-04-26T10:13:30.207" v="12"/>
        <pc:sldMkLst>
          <pc:docMk/>
          <pc:sldMk cId="402338557" sldId="315"/>
        </pc:sldMkLst>
        <pc:picChg chg="del">
          <ac:chgData name="James Clegg" userId="c6df1435-7a36-4b38-be4d-16e68e91152f" providerId="ADAL" clId="{90BE388D-74D8-4ED9-93F8-9B7B8DED0D75}" dt="2021-04-26T10:13:21.661" v="9" actId="478"/>
          <ac:picMkLst>
            <pc:docMk/>
            <pc:sldMk cId="402338557" sldId="315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0BE388D-74D8-4ED9-93F8-9B7B8DED0D75}" dt="2021-04-26T10:13:30.207" v="12"/>
        <pc:sldMkLst>
          <pc:docMk/>
          <pc:sldMk cId="3361463621" sldId="316"/>
        </pc:sldMkLst>
        <pc:picChg chg="del">
          <ac:chgData name="James Clegg" userId="c6df1435-7a36-4b38-be4d-16e68e91152f" providerId="ADAL" clId="{90BE388D-74D8-4ED9-93F8-9B7B8DED0D75}" dt="2021-04-26T10:13:23.600" v="11" actId="478"/>
          <ac:picMkLst>
            <pc:docMk/>
            <pc:sldMk cId="3361463621" sldId="316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0BE388D-74D8-4ED9-93F8-9B7B8DED0D75}" dt="2021-04-26T10:13:30.207" v="12"/>
        <pc:sldMkLst>
          <pc:docMk/>
          <pc:sldMk cId="2047120896" sldId="317"/>
        </pc:sldMkLst>
        <pc:picChg chg="del">
          <ac:chgData name="James Clegg" userId="c6df1435-7a36-4b38-be4d-16e68e91152f" providerId="ADAL" clId="{90BE388D-74D8-4ED9-93F8-9B7B8DED0D75}" dt="2021-04-26T10:13:22.644" v="10" actId="478"/>
          <ac:picMkLst>
            <pc:docMk/>
            <pc:sldMk cId="2047120896" sldId="317"/>
            <ac:picMk id="6" creationId="{00000000-0000-0000-0000-000000000000}"/>
          </ac:picMkLst>
        </pc:picChg>
      </pc:sldChg>
    </pc:docChg>
  </pc:docChgLst>
  <pc:docChgLst>
    <pc:chgData name="James Clegg" userId="c6df1435-7a36-4b38-be4d-16e68e91152f" providerId="ADAL" clId="{39950F6F-40FE-485E-A4C4-FFD88BD81781}"/>
    <pc:docChg chg="modSld">
      <pc:chgData name="James Clegg" userId="c6df1435-7a36-4b38-be4d-16e68e91152f" providerId="ADAL" clId="{39950F6F-40FE-485E-A4C4-FFD88BD81781}" dt="2021-04-26T08:07:36.708" v="104" actId="207"/>
      <pc:docMkLst>
        <pc:docMk/>
      </pc:docMkLst>
      <pc:sldChg chg="modSp">
        <pc:chgData name="James Clegg" userId="c6df1435-7a36-4b38-be4d-16e68e91152f" providerId="ADAL" clId="{39950F6F-40FE-485E-A4C4-FFD88BD81781}" dt="2021-04-26T08:02:48.627" v="73" actId="20577"/>
        <pc:sldMkLst>
          <pc:docMk/>
          <pc:sldMk cId="3939627984" sldId="300"/>
        </pc:sldMkLst>
        <pc:spChg chg="mod">
          <ac:chgData name="James Clegg" userId="c6df1435-7a36-4b38-be4d-16e68e91152f" providerId="ADAL" clId="{39950F6F-40FE-485E-A4C4-FFD88BD81781}" dt="2021-04-26T08:02:48.627" v="73" actId="20577"/>
          <ac:spMkLst>
            <pc:docMk/>
            <pc:sldMk cId="3939627984" sldId="300"/>
            <ac:spMk id="38" creationId="{00000000-0000-0000-0000-000000000000}"/>
          </ac:spMkLst>
        </pc:spChg>
      </pc:sldChg>
      <pc:sldChg chg="modSp">
        <pc:chgData name="James Clegg" userId="c6df1435-7a36-4b38-be4d-16e68e91152f" providerId="ADAL" clId="{39950F6F-40FE-485E-A4C4-FFD88BD81781}" dt="2021-04-26T07:44:06.299" v="25" actId="1038"/>
        <pc:sldMkLst>
          <pc:docMk/>
          <pc:sldMk cId="3370269067" sldId="306"/>
        </pc:sldMkLst>
        <pc:spChg chg="mod">
          <ac:chgData name="James Clegg" userId="c6df1435-7a36-4b38-be4d-16e68e91152f" providerId="ADAL" clId="{39950F6F-40FE-485E-A4C4-FFD88BD81781}" dt="2021-04-26T07:44:03.736" v="19" actId="1036"/>
          <ac:spMkLst>
            <pc:docMk/>
            <pc:sldMk cId="3370269067" sldId="306"/>
            <ac:spMk id="9" creationId="{00000000-0000-0000-0000-000000000000}"/>
          </ac:spMkLst>
        </pc:spChg>
        <pc:spChg chg="mod">
          <ac:chgData name="James Clegg" userId="c6df1435-7a36-4b38-be4d-16e68e91152f" providerId="ADAL" clId="{39950F6F-40FE-485E-A4C4-FFD88BD81781}" dt="2021-04-26T07:44:06.299" v="25" actId="1038"/>
          <ac:spMkLst>
            <pc:docMk/>
            <pc:sldMk cId="3370269067" sldId="306"/>
            <ac:spMk id="33" creationId="{00000000-0000-0000-0000-000000000000}"/>
          </ac:spMkLst>
        </pc:spChg>
      </pc:sldChg>
      <pc:sldChg chg="modSp">
        <pc:chgData name="James Clegg" userId="c6df1435-7a36-4b38-be4d-16e68e91152f" providerId="ADAL" clId="{39950F6F-40FE-485E-A4C4-FFD88BD81781}" dt="2021-04-26T07:45:19.299" v="38" actId="1037"/>
        <pc:sldMkLst>
          <pc:docMk/>
          <pc:sldMk cId="646739831" sldId="308"/>
        </pc:sldMkLst>
        <pc:spChg chg="mod">
          <ac:chgData name="James Clegg" userId="c6df1435-7a36-4b38-be4d-16e68e91152f" providerId="ADAL" clId="{39950F6F-40FE-485E-A4C4-FFD88BD81781}" dt="2021-04-26T07:45:19.299" v="38" actId="1037"/>
          <ac:spMkLst>
            <pc:docMk/>
            <pc:sldMk cId="646739831" sldId="308"/>
            <ac:spMk id="9" creationId="{00000000-0000-0000-0000-000000000000}"/>
          </ac:spMkLst>
        </pc:spChg>
      </pc:sldChg>
      <pc:sldChg chg="modSp modAnim">
        <pc:chgData name="James Clegg" userId="c6df1435-7a36-4b38-be4d-16e68e91152f" providerId="ADAL" clId="{39950F6F-40FE-485E-A4C4-FFD88BD81781}" dt="2021-04-26T07:47:30.308" v="56"/>
        <pc:sldMkLst>
          <pc:docMk/>
          <pc:sldMk cId="1070594831" sldId="309"/>
        </pc:sldMkLst>
        <pc:spChg chg="mod">
          <ac:chgData name="James Clegg" userId="c6df1435-7a36-4b38-be4d-16e68e91152f" providerId="ADAL" clId="{39950F6F-40FE-485E-A4C4-FFD88BD81781}" dt="2021-04-26T07:46:39.296" v="49" actId="1035"/>
          <ac:spMkLst>
            <pc:docMk/>
            <pc:sldMk cId="1070594831" sldId="309"/>
            <ac:spMk id="9" creationId="{00000000-0000-0000-0000-000000000000}"/>
          </ac:spMkLst>
        </pc:spChg>
      </pc:sldChg>
      <pc:sldChg chg="modSp">
        <pc:chgData name="James Clegg" userId="c6df1435-7a36-4b38-be4d-16e68e91152f" providerId="ADAL" clId="{39950F6F-40FE-485E-A4C4-FFD88BD81781}" dt="2021-04-26T07:48:40.838" v="65" actId="1036"/>
        <pc:sldMkLst>
          <pc:docMk/>
          <pc:sldMk cId="1380811704" sldId="310"/>
        </pc:sldMkLst>
        <pc:spChg chg="mod">
          <ac:chgData name="James Clegg" userId="c6df1435-7a36-4b38-be4d-16e68e91152f" providerId="ADAL" clId="{39950F6F-40FE-485E-A4C4-FFD88BD81781}" dt="2021-04-26T07:48:40.838" v="65" actId="1036"/>
          <ac:spMkLst>
            <pc:docMk/>
            <pc:sldMk cId="1380811704" sldId="310"/>
            <ac:spMk id="9" creationId="{00000000-0000-0000-0000-000000000000}"/>
          </ac:spMkLst>
        </pc:spChg>
      </pc:sldChg>
      <pc:sldChg chg="modSp">
        <pc:chgData name="James Clegg" userId="c6df1435-7a36-4b38-be4d-16e68e91152f" providerId="ADAL" clId="{39950F6F-40FE-485E-A4C4-FFD88BD81781}" dt="2021-04-26T07:42:52.330" v="11" actId="1037"/>
        <pc:sldMkLst>
          <pc:docMk/>
          <pc:sldMk cId="1513757807" sldId="311"/>
        </pc:sldMkLst>
        <pc:spChg chg="mod">
          <ac:chgData name="James Clegg" userId="c6df1435-7a36-4b38-be4d-16e68e91152f" providerId="ADAL" clId="{39950F6F-40FE-485E-A4C4-FFD88BD81781}" dt="2021-04-26T07:42:52.330" v="11" actId="1037"/>
          <ac:spMkLst>
            <pc:docMk/>
            <pc:sldMk cId="1513757807" sldId="311"/>
            <ac:spMk id="16" creationId="{00000000-0000-0000-0000-000000000000}"/>
          </ac:spMkLst>
        </pc:spChg>
      </pc:sldChg>
      <pc:sldChg chg="modSp">
        <pc:chgData name="James Clegg" userId="c6df1435-7a36-4b38-be4d-16e68e91152f" providerId="ADAL" clId="{39950F6F-40FE-485E-A4C4-FFD88BD81781}" dt="2021-04-26T08:05:55.519" v="101" actId="196"/>
        <pc:sldMkLst>
          <pc:docMk/>
          <pc:sldMk cId="1048084626" sldId="313"/>
        </pc:sldMkLst>
        <pc:spChg chg="mod">
          <ac:chgData name="James Clegg" userId="c6df1435-7a36-4b38-be4d-16e68e91152f" providerId="ADAL" clId="{39950F6F-40FE-485E-A4C4-FFD88BD81781}" dt="2021-04-26T08:04:11.135" v="98" actId="555"/>
          <ac:spMkLst>
            <pc:docMk/>
            <pc:sldMk cId="1048084626" sldId="313"/>
            <ac:spMk id="13" creationId="{00000000-0000-0000-0000-000000000000}"/>
          </ac:spMkLst>
        </pc:spChg>
        <pc:spChg chg="mod">
          <ac:chgData name="James Clegg" userId="c6df1435-7a36-4b38-be4d-16e68e91152f" providerId="ADAL" clId="{39950F6F-40FE-485E-A4C4-FFD88BD81781}" dt="2021-04-26T08:04:11.135" v="98" actId="555"/>
          <ac:spMkLst>
            <pc:docMk/>
            <pc:sldMk cId="1048084626" sldId="313"/>
            <ac:spMk id="17" creationId="{00000000-0000-0000-0000-000000000000}"/>
          </ac:spMkLst>
        </pc:spChg>
        <pc:spChg chg="mod">
          <ac:chgData name="James Clegg" userId="c6df1435-7a36-4b38-be4d-16e68e91152f" providerId="ADAL" clId="{39950F6F-40FE-485E-A4C4-FFD88BD81781}" dt="2021-04-26T08:04:11.135" v="98" actId="555"/>
          <ac:spMkLst>
            <pc:docMk/>
            <pc:sldMk cId="1048084626" sldId="313"/>
            <ac:spMk id="37" creationId="{00000000-0000-0000-0000-000000000000}"/>
          </ac:spMkLst>
        </pc:spChg>
        <pc:picChg chg="mod">
          <ac:chgData name="James Clegg" userId="c6df1435-7a36-4b38-be4d-16e68e91152f" providerId="ADAL" clId="{39950F6F-40FE-485E-A4C4-FFD88BD81781}" dt="2021-04-26T08:05:55.519" v="101" actId="196"/>
          <ac:picMkLst>
            <pc:docMk/>
            <pc:sldMk cId="1048084626" sldId="313"/>
            <ac:picMk id="21" creationId="{00000000-0000-0000-0000-000000000000}"/>
          </ac:picMkLst>
        </pc:picChg>
      </pc:sldChg>
      <pc:sldChg chg="modSp">
        <pc:chgData name="James Clegg" userId="c6df1435-7a36-4b38-be4d-16e68e91152f" providerId="ADAL" clId="{39950F6F-40FE-485E-A4C4-FFD88BD81781}" dt="2021-04-26T08:06:10.602" v="103" actId="196"/>
        <pc:sldMkLst>
          <pc:docMk/>
          <pc:sldMk cId="402338557" sldId="315"/>
        </pc:sldMkLst>
        <pc:spChg chg="mod">
          <ac:chgData name="James Clegg" userId="c6df1435-7a36-4b38-be4d-16e68e91152f" providerId="ADAL" clId="{39950F6F-40FE-485E-A4C4-FFD88BD81781}" dt="2021-04-26T08:05:37.560" v="99" actId="207"/>
          <ac:spMkLst>
            <pc:docMk/>
            <pc:sldMk cId="402338557" sldId="315"/>
            <ac:spMk id="20" creationId="{00000000-0000-0000-0000-000000000000}"/>
          </ac:spMkLst>
        </pc:spChg>
        <pc:picChg chg="mod">
          <ac:chgData name="James Clegg" userId="c6df1435-7a36-4b38-be4d-16e68e91152f" providerId="ADAL" clId="{39950F6F-40FE-485E-A4C4-FFD88BD81781}" dt="2021-04-26T08:06:10.602" v="103" actId="196"/>
          <ac:picMkLst>
            <pc:docMk/>
            <pc:sldMk cId="402338557" sldId="315"/>
            <ac:picMk id="29" creationId="{00000000-0000-0000-0000-000000000000}"/>
          </ac:picMkLst>
        </pc:picChg>
      </pc:sldChg>
      <pc:sldChg chg="modSp">
        <pc:chgData name="James Clegg" userId="c6df1435-7a36-4b38-be4d-16e68e91152f" providerId="ADAL" clId="{39950F6F-40FE-485E-A4C4-FFD88BD81781}" dt="2021-04-26T08:07:36.708" v="104" actId="207"/>
        <pc:sldMkLst>
          <pc:docMk/>
          <pc:sldMk cId="2047120896" sldId="317"/>
        </pc:sldMkLst>
        <pc:spChg chg="mod">
          <ac:chgData name="James Clegg" userId="c6df1435-7a36-4b38-be4d-16e68e91152f" providerId="ADAL" clId="{39950F6F-40FE-485E-A4C4-FFD88BD81781}" dt="2021-04-26T08:07:36.708" v="104" actId="207"/>
          <ac:spMkLst>
            <pc:docMk/>
            <pc:sldMk cId="2047120896" sldId="317"/>
            <ac:spMk id="15" creationId="{00000000-0000-0000-0000-000000000000}"/>
          </ac:spMkLst>
        </pc:spChg>
        <pc:spChg chg="mod">
          <ac:chgData name="James Clegg" userId="c6df1435-7a36-4b38-be4d-16e68e91152f" providerId="ADAL" clId="{39950F6F-40FE-485E-A4C4-FFD88BD81781}" dt="2021-04-26T08:07:36.708" v="104" actId="207"/>
          <ac:spMkLst>
            <pc:docMk/>
            <pc:sldMk cId="2047120896" sldId="317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78" y="288645"/>
            <a:ext cx="6267231" cy="19082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9138" y="3192086"/>
            <a:ext cx="810491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latin typeface="Comic Sans MS" panose="030F0702030302020204" pitchFamily="66" charset="0"/>
              </a:rPr>
              <a:t>14.6.21</a:t>
            </a:r>
          </a:p>
          <a:p>
            <a:endParaRPr lang="en-GB" sz="3600" u="sng" dirty="0">
              <a:latin typeface="Comic Sans MS" panose="030F0702030302020204" pitchFamily="66" charset="0"/>
            </a:endParaRPr>
          </a:p>
          <a:p>
            <a:r>
              <a:rPr lang="en-GB" sz="3600" u="sng" dirty="0" smtClean="0">
                <a:latin typeface="Comic Sans MS" panose="030F0702030302020204" pitchFamily="66" charset="0"/>
              </a:rPr>
              <a:t>LO – I can subtract amounts of money.</a:t>
            </a:r>
            <a:endParaRPr lang="en-GB" sz="3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13" y="1001709"/>
            <a:ext cx="1123404" cy="17543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7512" y="334776"/>
            <a:ext cx="595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Stick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this question in your books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We will work through it together.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98" y="2756024"/>
            <a:ext cx="6118167" cy="2344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31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7512" y="334776"/>
            <a:ext cx="595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Now 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tick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this question in your books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Can you answer it yourself?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78924" y="1529542"/>
            <a:ext cx="5033673" cy="1426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0327" y="3599411"/>
            <a:ext cx="6891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explain to your partner how you worked this question out?</a:t>
            </a:r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2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778219" y="3569370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2806834" y="2794644"/>
            <a:ext cx="1720356" cy="1356364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53484" y="2238094"/>
                <a:ext cx="12266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</a:rPr>
                  <a:t>60p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484" y="2238094"/>
                <a:ext cx="1226618" cy="584775"/>
              </a:xfrm>
              <a:prstGeom prst="rect">
                <a:avLst/>
              </a:prstGeom>
              <a:blipFill>
                <a:blip r:embed="rId5"/>
                <a:stretch>
                  <a:fillRect t="-14583" r="-11881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861702" y="348271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87164" y="348124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36212" y="3638220"/>
            <a:ext cx="1179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£1 and 40p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88590" y="2245305"/>
                <a:ext cx="10182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</a:rPr>
                  <a:t>5p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590" y="2245305"/>
                <a:ext cx="1018227" cy="584775"/>
              </a:xfrm>
              <a:prstGeom prst="rect">
                <a:avLst/>
              </a:prstGeom>
              <a:blipFill>
                <a:blip r:embed="rId6"/>
                <a:stretch>
                  <a:fillRect t="-14583" r="-14371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241964" y="367403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£2</a:t>
            </a:r>
            <a:endParaRPr lang="en-GB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06677" y="3479169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33695" y="2235469"/>
                <a:ext cx="10102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</a:rPr>
                  <a:t>£3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695" y="2235469"/>
                <a:ext cx="1010213" cy="584775"/>
              </a:xfrm>
              <a:prstGeom prst="rect">
                <a:avLst/>
              </a:prstGeom>
              <a:blipFill>
                <a:blip r:embed="rId7"/>
                <a:stretch>
                  <a:fillRect t="-14583" r="-15060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4540188" y="2799528"/>
            <a:ext cx="2459975" cy="1198559"/>
          </a:xfrm>
          <a:prstGeom prst="arc">
            <a:avLst>
              <a:gd name="adj1" fmla="val 10604472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2425" y="366708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£5</a:t>
            </a:r>
            <a:endParaRPr lang="en-GB" sz="2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000164" y="349306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4088" y="340843"/>
            <a:ext cx="7230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Ron is using a number line to subtract £3 and 65p from £5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40" y="1519403"/>
            <a:ext cx="1622037" cy="1120151"/>
          </a:xfrm>
          <a:prstGeom prst="rect">
            <a:avLst/>
          </a:prstGeom>
        </p:spPr>
      </p:pic>
      <p:sp>
        <p:nvSpPr>
          <p:cNvPr id="36" name="Arc 35"/>
          <p:cNvSpPr/>
          <p:nvPr/>
        </p:nvSpPr>
        <p:spPr>
          <a:xfrm>
            <a:off x="1870673" y="2897413"/>
            <a:ext cx="936093" cy="1248443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93163" y="3634804"/>
            <a:ext cx="1235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£1 and 35p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36228" y="5436520"/>
                <a:ext cx="72304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accent1">
                        <a:lumMod val="75000"/>
                      </a:schemeClr>
                    </a:solidFill>
                  </a:rPr>
                  <a:t>£5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chemeClr val="accent1">
                        <a:lumMod val="75000"/>
                      </a:schemeClr>
                    </a:solidFill>
                  </a:rPr>
                  <a:t> £3.65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accent1">
                        <a:lumMod val="75000"/>
                      </a:schemeClr>
                    </a:solidFill>
                  </a:rPr>
                  <a:t> £1.35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28" y="5436520"/>
                <a:ext cx="7230498" cy="584775"/>
              </a:xfrm>
              <a:prstGeom prst="rect">
                <a:avLst/>
              </a:prstGeom>
              <a:blipFill>
                <a:blip r:embed="rId9"/>
                <a:stretch>
                  <a:fillRect l="-2108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2" grpId="0"/>
      <p:bldP spid="13" grpId="0"/>
      <p:bldP spid="15" grpId="0"/>
      <p:bldP spid="16" grpId="0" animBg="1"/>
      <p:bldP spid="36" grpId="0" animBg="1"/>
      <p:bldP spid="37" grpId="0"/>
      <p:bldP spid="37" grpId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778219" y="3569370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4831" y="2221682"/>
                <a:ext cx="12266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</a:rPr>
                  <a:t>35p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831" y="2221682"/>
                <a:ext cx="1226618" cy="584775"/>
              </a:xfrm>
              <a:prstGeom prst="rect">
                <a:avLst/>
              </a:prstGeom>
              <a:blipFill>
                <a:blip r:embed="rId5"/>
                <a:stretch>
                  <a:fillRect t="-14583" r="-12438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861702" y="348271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27565" y="367403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£4</a:t>
            </a:r>
            <a:endParaRPr lang="en-GB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92278" y="3479169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28588" y="2220741"/>
                <a:ext cx="10102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</a:rPr>
                  <a:t>£1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588" y="2220741"/>
                <a:ext cx="1010213" cy="584775"/>
              </a:xfrm>
              <a:prstGeom prst="rect">
                <a:avLst/>
              </a:prstGeom>
              <a:blipFill>
                <a:blip r:embed="rId6"/>
                <a:stretch>
                  <a:fillRect t="-14583" r="-15060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702425" y="367403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£5</a:t>
            </a:r>
            <a:endParaRPr lang="en-GB" sz="2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000164" y="349306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72070" y="3674038"/>
            <a:ext cx="137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£3.65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778219" y="5467444"/>
            <a:ext cx="723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The difference is £1 and 35p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589569" y="454441"/>
            <a:ext cx="1709542" cy="118058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180102" y="964872"/>
            <a:ext cx="2609639" cy="846829"/>
            <a:chOff x="3523360" y="2193062"/>
            <a:chExt cx="3135654" cy="846829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58643"/>
                <a:gd name="adj2" fmla="val 5303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can count up to find the difference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99472" y="532072"/>
                <a:ext cx="30524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£5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£3 and 65p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72" y="532072"/>
                <a:ext cx="3052439" cy="584775"/>
              </a:xfrm>
              <a:prstGeom prst="rect">
                <a:avLst/>
              </a:prstGeom>
              <a:blipFill>
                <a:blip r:embed="rId8"/>
                <a:stretch>
                  <a:fillRect l="-5200" t="-12500" r="-42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 flipH="1">
            <a:off x="1872062" y="2837892"/>
            <a:ext cx="1720216" cy="12387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8" name="Arc 27"/>
          <p:cNvSpPr/>
          <p:nvPr/>
        </p:nvSpPr>
        <p:spPr>
          <a:xfrm flipH="1">
            <a:off x="3599880" y="2822869"/>
            <a:ext cx="3400282" cy="1253774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0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5" grpId="0"/>
      <p:bldP spid="15" grpId="1"/>
      <p:bldP spid="38" grpId="0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8219" y="356488"/>
            <a:ext cx="4355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Complete the bar model.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54079"/>
              </p:ext>
            </p:extLst>
          </p:nvPr>
        </p:nvGraphicFramePr>
        <p:xfrm>
          <a:off x="1006847" y="1151755"/>
          <a:ext cx="389823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6538">
                  <a:extLst>
                    <a:ext uri="{9D8B030D-6E8A-4147-A177-3AD203B41FA5}">
                      <a16:colId xmlns:a16="http://schemas.microsoft.com/office/drawing/2014/main" val="3276916854"/>
                    </a:ext>
                  </a:extLst>
                </a:gridCol>
                <a:gridCol w="841694">
                  <a:extLst>
                    <a:ext uri="{9D8B030D-6E8A-4147-A177-3AD203B41FA5}">
                      <a16:colId xmlns:a16="http://schemas.microsoft.com/office/drawing/2014/main" val="1899726273"/>
                    </a:ext>
                  </a:extLst>
                </a:gridCol>
              </a:tblGrid>
              <a:tr h="517876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£2</a:t>
                      </a:r>
                      <a:r>
                        <a:rPr lang="en-GB" sz="2800" baseline="0" dirty="0"/>
                        <a:t> and 15p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57671"/>
                  </a:ext>
                </a:extLst>
              </a:tr>
              <a:tr h="51787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£1</a:t>
                      </a:r>
                      <a:r>
                        <a:rPr lang="en-GB" sz="2800" baseline="0" dirty="0"/>
                        <a:t> and 90p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02468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28" y="4337091"/>
            <a:ext cx="3374840" cy="19465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95" y="3434888"/>
            <a:ext cx="1572477" cy="10859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77" y="1760816"/>
            <a:ext cx="1622037" cy="1120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127" y="2614759"/>
            <a:ext cx="4912111" cy="20314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84441" y="1669915"/>
            <a:ext cx="91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25p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6243" y="1005184"/>
            <a:ext cx="747045" cy="747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6898" y="114787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505" y="1584177"/>
            <a:ext cx="8135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When the whole amount and the known part have a small difference, it is usually easier to count up.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1446"/>
              </p:ext>
            </p:extLst>
          </p:nvPr>
        </p:nvGraphicFramePr>
        <p:xfrm>
          <a:off x="2729355" y="455871"/>
          <a:ext cx="332452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6702">
                  <a:extLst>
                    <a:ext uri="{9D8B030D-6E8A-4147-A177-3AD203B41FA5}">
                      <a16:colId xmlns:a16="http://schemas.microsoft.com/office/drawing/2014/main" val="3276916854"/>
                    </a:ext>
                  </a:extLst>
                </a:gridCol>
                <a:gridCol w="717820">
                  <a:extLst>
                    <a:ext uri="{9D8B030D-6E8A-4147-A177-3AD203B41FA5}">
                      <a16:colId xmlns:a16="http://schemas.microsoft.com/office/drawing/2014/main" val="1899726273"/>
                    </a:ext>
                  </a:extLst>
                </a:gridCol>
              </a:tblGrid>
              <a:tr h="502118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£5</a:t>
                      </a:r>
                      <a:r>
                        <a:rPr lang="en-GB" sz="2800" baseline="0" dirty="0"/>
                        <a:t> and 30p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57671"/>
                  </a:ext>
                </a:extLst>
              </a:tr>
              <a:tr h="51787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£4</a:t>
                      </a:r>
                      <a:r>
                        <a:rPr lang="en-GB" sz="2800" baseline="0" dirty="0"/>
                        <a:t> and 85p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0246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78220" y="4661903"/>
            <a:ext cx="7226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When the whole amount and the known part have a large difference, it is usually easier to take away the part we know.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167190"/>
              </p:ext>
            </p:extLst>
          </p:nvPr>
        </p:nvGraphicFramePr>
        <p:xfrm>
          <a:off x="2721017" y="3481055"/>
          <a:ext cx="332452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415">
                  <a:extLst>
                    <a:ext uri="{9D8B030D-6E8A-4147-A177-3AD203B41FA5}">
                      <a16:colId xmlns:a16="http://schemas.microsoft.com/office/drawing/2014/main" val="3276916854"/>
                    </a:ext>
                  </a:extLst>
                </a:gridCol>
                <a:gridCol w="2452107">
                  <a:extLst>
                    <a:ext uri="{9D8B030D-6E8A-4147-A177-3AD203B41FA5}">
                      <a16:colId xmlns:a16="http://schemas.microsoft.com/office/drawing/2014/main" val="1899726273"/>
                    </a:ext>
                  </a:extLst>
                </a:gridCol>
              </a:tblGrid>
              <a:tr h="517876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£5</a:t>
                      </a:r>
                      <a:r>
                        <a:rPr lang="en-GB" sz="2800" baseline="0" dirty="0"/>
                        <a:t> and 30p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57671"/>
                  </a:ext>
                </a:extLst>
              </a:tr>
              <a:tr h="517876"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45p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02468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6898" y="984702"/>
            <a:ext cx="91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45p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97980" y="3994155"/>
            <a:ext cx="206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£4 and 85p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1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080" y="357447"/>
            <a:ext cx="8163098" cy="5447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5800" dirty="0" smtClean="0">
                <a:latin typeface="Comic Sans MS" panose="030F0702030302020204" pitchFamily="66" charset="0"/>
              </a:rPr>
              <a:t>Work through the questions on your sheet. Work with your partner. Remember to ask for help if you need it.</a:t>
            </a:r>
            <a:endParaRPr lang="en-GB" sz="5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080" y="357447"/>
            <a:ext cx="8163098" cy="63401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5800" dirty="0" smtClean="0">
              <a:latin typeface="Comic Sans MS" panose="030F0702030302020204" pitchFamily="66" charset="0"/>
            </a:endParaRPr>
          </a:p>
          <a:p>
            <a:endParaRPr lang="en-GB" sz="5800" dirty="0">
              <a:latin typeface="Comic Sans MS" panose="030F0702030302020204" pitchFamily="66" charset="0"/>
            </a:endParaRPr>
          </a:p>
          <a:p>
            <a:endParaRPr lang="en-GB" sz="5800" dirty="0" smtClean="0">
              <a:latin typeface="Comic Sans MS" panose="030F0702030302020204" pitchFamily="66" charset="0"/>
            </a:endParaRPr>
          </a:p>
          <a:p>
            <a:endParaRPr lang="en-GB" sz="5800" dirty="0">
              <a:latin typeface="Comic Sans MS" panose="030F0702030302020204" pitchFamily="66" charset="0"/>
            </a:endParaRPr>
          </a:p>
          <a:p>
            <a:endParaRPr lang="en-GB" sz="5800" dirty="0" smtClean="0">
              <a:latin typeface="Comic Sans MS" panose="030F0702030302020204" pitchFamily="66" charset="0"/>
            </a:endParaRPr>
          </a:p>
          <a:p>
            <a:endParaRPr lang="en-GB" sz="5800" dirty="0">
              <a:latin typeface="Comic Sans MS" panose="030F0702030302020204" pitchFamily="66" charset="0"/>
            </a:endParaRPr>
          </a:p>
          <a:p>
            <a:endParaRPr lang="en-GB" sz="5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651" y="454170"/>
            <a:ext cx="3686175" cy="5534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524" y="681644"/>
            <a:ext cx="329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Today’s worksheet.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" y="1970116"/>
            <a:ext cx="7872153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anose="030F0702030302020204" pitchFamily="66" charset="0"/>
              </a:rPr>
              <a:t>Let’s look at some questions together.</a:t>
            </a:r>
            <a:endParaRPr lang="en-GB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8189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799220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87642" y="5510461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3" y="1172186"/>
            <a:ext cx="1414455" cy="1410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" y="1309129"/>
            <a:ext cx="1260231" cy="11588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309129"/>
            <a:ext cx="1260231" cy="124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33" y="1086605"/>
            <a:ext cx="1414455" cy="1603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45" y="1325837"/>
            <a:ext cx="1260231" cy="1260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C8428F-76AA-4087-A3DE-16556E3D2B05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Ron has these coins. He spends 52p.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How much does he have left?	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	 What is £1 subtract 20p?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	 What is £1 subtract 25p?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	 Complete the additions to make £1 each time</a:t>
                </a:r>
              </a:p>
              <a:p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  60p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         70p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£1         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</a:t>
                </a:r>
              </a:p>
              <a:p>
                <a:endParaRPr lang="en-GB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C8428F-76AA-4087-A3DE-16556E3D2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10"/>
                <a:stretch>
                  <a:fillRect l="-1707" t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9A0C6C44-0E31-4CCE-902F-0BC92370E953}"/>
              </a:ext>
            </a:extLst>
          </p:cNvPr>
          <p:cNvSpPr/>
          <p:nvPr/>
        </p:nvSpPr>
        <p:spPr>
          <a:xfrm>
            <a:off x="4836697" y="551848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Ron has these coins. He spends 52p.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How much does he have left?	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	 What is £1 subtract 20p?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	 What is £1 subtract 25p?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	 Complete the additions to make £1 each time</a:t>
                </a:r>
              </a:p>
              <a:p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  60p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         70p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£1         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</a:t>
                </a:r>
              </a:p>
              <a:p>
                <a:endParaRPr lang="en-GB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5"/>
                <a:stretch>
                  <a:fillRect l="-1707" t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58189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799220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87642" y="5510461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836697" y="551848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3" y="1172186"/>
            <a:ext cx="1414455" cy="1410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" y="1309129"/>
            <a:ext cx="1260231" cy="1158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309129"/>
            <a:ext cx="1260231" cy="1247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33" y="1086605"/>
            <a:ext cx="1414455" cy="16039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45" y="1325837"/>
            <a:ext cx="1260231" cy="12602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2226" y="1272878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£2 and 21p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8299" y="2468013"/>
            <a:ext cx="99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80p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8299" y="3307758"/>
            <a:ext cx="112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75p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58101" y="4799672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47346" y="478271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2851" y="5560760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3885" y="557268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15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305459" y="1336819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74721" y="1410839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37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889462"/>
            <a:ext cx="7996844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anose="030F0702030302020204" pitchFamily="66" charset="0"/>
              </a:rPr>
              <a:t>Let’s look at methods for subtracting money.</a:t>
            </a:r>
            <a:endParaRPr lang="en-GB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part-whole model.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" y="1008224"/>
            <a:ext cx="3924134" cy="384032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83096" y="5057139"/>
            <a:ext cx="2912655" cy="838912"/>
            <a:chOff x="3523360" y="2193062"/>
            <a:chExt cx="3135654" cy="137349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1373499"/>
            </a:xfrm>
            <a:prstGeom prst="wedgeRoundRectCallout">
              <a:avLst>
                <a:gd name="adj1" fmla="val 67376"/>
                <a:gd name="adj2" fmla="val 6487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will exchange the £5 and 50p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56447" y="3580788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01601" y="4039818"/>
            <a:ext cx="67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40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04" y="4903549"/>
            <a:ext cx="1353520" cy="93471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49" y="2366395"/>
            <a:ext cx="864010" cy="8613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41" y="1387666"/>
            <a:ext cx="1880560" cy="9649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59" y="1587500"/>
            <a:ext cx="834254" cy="7350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41" y="1587500"/>
            <a:ext cx="834254" cy="7350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23" y="1587500"/>
            <a:ext cx="834254" cy="7350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05" y="1587500"/>
            <a:ext cx="834254" cy="7350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7" y="1587500"/>
            <a:ext cx="834254" cy="7350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88" y="2350189"/>
            <a:ext cx="969510" cy="8638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95" y="2354764"/>
            <a:ext cx="969510" cy="863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02" y="2359339"/>
            <a:ext cx="969510" cy="863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9" y="2363914"/>
            <a:ext cx="969510" cy="863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16" y="2368489"/>
            <a:ext cx="969510" cy="86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26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L -0.12865 0.264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132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185 L -0.16753 0.3523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177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186 L -0.0342 0.1402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2112" y="5027357"/>
                <a:ext cx="46378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£5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50p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£3 and 50p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12" y="5027357"/>
                <a:ext cx="4637838" cy="523220"/>
              </a:xfrm>
              <a:prstGeom prst="rect">
                <a:avLst/>
              </a:prstGeom>
              <a:blipFill>
                <a:blip r:embed="rId5"/>
                <a:stretch>
                  <a:fillRect l="-2760" t="-11628" r="-210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12" y="1008224"/>
            <a:ext cx="3924134" cy="384032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13" y="1001709"/>
            <a:ext cx="1123404" cy="175431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959064" y="1547781"/>
            <a:ext cx="2812230" cy="1208244"/>
            <a:chOff x="3523360" y="2193062"/>
            <a:chExt cx="3135654" cy="137349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1373499"/>
            </a:xfrm>
            <a:prstGeom prst="wedgeRoundRectCallout">
              <a:avLst>
                <a:gd name="adj1" fmla="val 67376"/>
                <a:gd name="adj2" fmla="val 6487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will subtract the pounds then subtract the pence.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7127" y="5555190"/>
                <a:ext cx="55085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£3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50p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£3 and 40p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7" y="5555190"/>
                <a:ext cx="5508519" cy="523220"/>
              </a:xfrm>
              <a:prstGeom prst="rect">
                <a:avLst/>
              </a:prstGeom>
              <a:blipFill>
                <a:blip r:embed="rId8"/>
                <a:stretch>
                  <a:fillRect l="-22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62091" y="3580786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6447" y="4039818"/>
            <a:ext cx="67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512" y="334776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part-whole model.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7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9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47" y="1707298"/>
            <a:ext cx="1892789" cy="104672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78" y="2909024"/>
            <a:ext cx="969510" cy="8638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60" y="2732760"/>
            <a:ext cx="1213081" cy="1213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34" y="1024823"/>
            <a:ext cx="3936623" cy="382372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695077" y="4914678"/>
            <a:ext cx="2912655" cy="838912"/>
            <a:chOff x="3523360" y="2193062"/>
            <a:chExt cx="3135654" cy="137349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1373499"/>
            </a:xfrm>
            <a:prstGeom prst="wedgeRoundRectCallout">
              <a:avLst>
                <a:gd name="adj1" fmla="val 28271"/>
                <a:gd name="adj2" fmla="val -73828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6"/>
              <a:ext cx="2994751" cy="1360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will exchange the £10 and 20p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56447" y="3575142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6447" y="4039818"/>
            <a:ext cx="67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82" y="3945841"/>
            <a:ext cx="1353520" cy="9347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59" y="1459164"/>
            <a:ext cx="834254" cy="7350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41" y="1459164"/>
            <a:ext cx="834254" cy="7350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23" y="1459164"/>
            <a:ext cx="834254" cy="7350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05" y="1459164"/>
            <a:ext cx="834254" cy="7350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7" y="1459164"/>
            <a:ext cx="834254" cy="7350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68" y="2909024"/>
            <a:ext cx="969510" cy="863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2034" y="1030890"/>
            <a:ext cx="747045" cy="7470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34878" y="117357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87" y="2155761"/>
            <a:ext cx="834254" cy="73507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69" y="2155761"/>
            <a:ext cx="834254" cy="73507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51" y="2155761"/>
            <a:ext cx="834254" cy="73507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33" y="2155761"/>
            <a:ext cx="834254" cy="73507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15" y="2155761"/>
            <a:ext cx="834254" cy="73507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67512" y="334776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part-whole model.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5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09115 0.2578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6" y="1289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09184 0.1553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17187 0.2708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14149 0.1127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34" y="1024823"/>
            <a:ext cx="3936623" cy="3823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2111" y="5027357"/>
                <a:ext cx="74320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£10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20p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£7 and 20p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11" y="5027357"/>
                <a:ext cx="7432005" cy="523220"/>
              </a:xfrm>
              <a:prstGeom prst="rect">
                <a:avLst/>
              </a:prstGeom>
              <a:blipFill>
                <a:blip r:embed="rId6"/>
                <a:stretch>
                  <a:fillRect l="-172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13" y="1001709"/>
            <a:ext cx="1123404" cy="175431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959064" y="1547781"/>
            <a:ext cx="2812230" cy="1208244"/>
            <a:chOff x="3523360" y="2193062"/>
            <a:chExt cx="3135654" cy="137349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1373499"/>
            </a:xfrm>
            <a:prstGeom prst="wedgeRoundRectCallout">
              <a:avLst>
                <a:gd name="adj1" fmla="val 67376"/>
                <a:gd name="adj2" fmla="val 6487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will subtract the pounds then subtract the pence.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7127" y="5555190"/>
                <a:ext cx="55085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£7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20p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£7 and 10p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7" y="5555190"/>
                <a:ext cx="5508519" cy="523220"/>
              </a:xfrm>
              <a:prstGeom prst="rect">
                <a:avLst/>
              </a:prstGeom>
              <a:blipFill>
                <a:blip r:embed="rId8"/>
                <a:stretch>
                  <a:fillRect l="-22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56447" y="3581496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6447" y="4039818"/>
            <a:ext cx="67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512" y="334776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part-whole model.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8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9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|2.7|10.1|5.7|7.1|1.4|1.5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3.1|3.5|32.4|2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9.9|2.9|16.4|1.2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8|5.3|1.2|5.1|1.2|11.1|5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3.9|11.4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2.9|1.9|11.3|5.3|1.5|4.5|1|4.8|3|2.9|6.5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3.9|10.1|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3.9|10.1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3.9|10.1|9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.5|6|2.5|4.2|2.3|5.8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2.7|4.4|5.4|1.4|14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B22922-8D3F-4213-9721-B29BE85C1A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microsoft.com/office/2006/documentManagement/types"/>
    <ds:schemaRef ds:uri="http://schemas.microsoft.com/office/infopath/2007/PartnerControls"/>
    <ds:schemaRef ds:uri="cee99ee9-287b-4f9a-957c-ba5ae7375c9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8686</TotalTime>
  <Words>413</Words>
  <Application>Microsoft Office PowerPoint</Application>
  <PresentationFormat>On-screen Show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Hayley Wall</cp:lastModifiedBy>
  <cp:revision>235</cp:revision>
  <dcterms:created xsi:type="dcterms:W3CDTF">2019-07-05T11:02:13Z</dcterms:created>
  <dcterms:modified xsi:type="dcterms:W3CDTF">2021-06-08T10:44:33Z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