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319" r:id="rId4"/>
    <p:sldId id="262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0" r:id="rId14"/>
    <p:sldId id="295" r:id="rId15"/>
    <p:sldId id="294" r:id="rId16"/>
    <p:sldId id="293" r:id="rId17"/>
    <p:sldId id="296" r:id="rId18"/>
    <p:sldId id="297" r:id="rId19"/>
    <p:sldId id="302" r:id="rId20"/>
    <p:sldId id="301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730173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dense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p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acked together with not much space around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730173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mesmerising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s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omething that holds your complete attention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730173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turquoise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a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 greenish - blue colour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Are there any other words in the text that you are not sure of?</a:t>
            </a: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Think about this as we say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the text out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loud.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BC295-1EE9-450C-B85A-96DC5AC3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61" y="2853172"/>
            <a:ext cx="1883827" cy="315190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0D5E25B-5656-431B-9038-F10A23EEE731}"/>
              </a:ext>
            </a:extLst>
          </p:cNvPr>
          <p:cNvSpPr/>
          <p:nvPr/>
        </p:nvSpPr>
        <p:spPr>
          <a:xfrm>
            <a:off x="4666164" y="1368061"/>
            <a:ext cx="5876925" cy="3684729"/>
          </a:xfrm>
          <a:prstGeom prst="wedgeEllipseCallout">
            <a:avLst>
              <a:gd name="adj1" fmla="val -65566"/>
              <a:gd name="adj2" fmla="val 26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noProof="0" dirty="0" smtClean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noProof="0" dirty="0" smtClean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Let’s share any words we are not sure of. We will use our dictionaries to find the definitions and write these in our books.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4154984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Monday 7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explore </a:t>
            </a:r>
            <a:r>
              <a:rPr lang="en-GB" sz="6600" u="sng" smtClean="0">
                <a:latin typeface="My Happy Ending" pitchFamily="2" charset="0"/>
                <a:ea typeface="My Happy Ending" pitchFamily="2" charset="0"/>
              </a:rPr>
              <a:t>new vocabulary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in the text.</a:t>
            </a:r>
          </a:p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LO: To use a dictionary.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W</a:t>
            </a: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rite a sentence using one of the new words (either from last week or today)</a:t>
            </a:r>
            <a:r>
              <a:rPr kumimoji="0" lang="en-GB" sz="6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to show that you understand the meaning.</a:t>
            </a:r>
            <a:endParaRPr kumimoji="0" lang="en-GB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Repeat this for more of the new words.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2585323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5400" u="sng" dirty="0" smtClean="0">
                <a:latin typeface="Comic Sans MS" panose="030F0702030302020204" pitchFamily="66" charset="0"/>
                <a:ea typeface="My Happy Ending" pitchFamily="2" charset="0"/>
              </a:rPr>
              <a:t>Monday 7</a:t>
            </a:r>
            <a:r>
              <a:rPr lang="en-GB" sz="5400" u="sng" baseline="30000" dirty="0" smtClean="0">
                <a:latin typeface="Comic Sans MS" panose="030F0702030302020204" pitchFamily="66" charset="0"/>
                <a:ea typeface="My Happy Ending" pitchFamily="2" charset="0"/>
              </a:rPr>
              <a:t>th</a:t>
            </a:r>
            <a:r>
              <a:rPr lang="en-GB" sz="5400" u="sng" dirty="0" smtClean="0">
                <a:latin typeface="Comic Sans MS" panose="030F0702030302020204" pitchFamily="66" charset="0"/>
                <a:ea typeface="My Happy Ending" pitchFamily="2" charset="0"/>
              </a:rPr>
              <a:t> February 2022</a:t>
            </a:r>
            <a:endParaRPr lang="en-GB" sz="5400" u="sng" dirty="0">
              <a:latin typeface="Comic Sans MS" panose="030F0702030302020204" pitchFamily="66" charset="0"/>
              <a:ea typeface="My Happy Ending" pitchFamily="2" charset="0"/>
            </a:endParaRPr>
          </a:p>
          <a:p>
            <a:endParaRPr lang="en-GB" sz="5400" u="sng" dirty="0">
              <a:latin typeface="Comic Sans MS" panose="030F0702030302020204" pitchFamily="66" charset="0"/>
              <a:ea typeface="My Happy Ending" pitchFamily="2" charset="0"/>
            </a:endParaRPr>
          </a:p>
          <a:p>
            <a:r>
              <a:rPr lang="en-GB" sz="5400" u="sng" dirty="0" smtClean="0">
                <a:latin typeface="Comic Sans MS" panose="030F0702030302020204" pitchFamily="66" charset="0"/>
                <a:ea typeface="My Happy Ending" pitchFamily="2" charset="0"/>
              </a:rPr>
              <a:t>LO: To use a dictionary.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149929" y="966404"/>
            <a:ext cx="9584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We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l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earnt the meanings of some new words last week when we found synonyms. Can you remember the definitions?</a:t>
            </a:r>
          </a:p>
          <a:p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have a little quiz! Tell your partner the meaning.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47046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d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iscovery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s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omething that is found or learned for the first time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47046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trek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a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 long, challenging journey on foot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47046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sturdy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s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trong and solid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47046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trudge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t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o walk slowly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730173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circumference</a:t>
            </a:r>
          </a:p>
          <a:p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dirty="0">
                <a:latin typeface="My Happy Ending" pitchFamily="2" charset="0"/>
                <a:ea typeface="My Happy Ending" pitchFamily="2" charset="0"/>
              </a:rPr>
              <a:t>t</a:t>
            </a:r>
            <a:r>
              <a:rPr lang="en-GB" sz="7200" dirty="0" smtClean="0">
                <a:latin typeface="My Happy Ending" pitchFamily="2" charset="0"/>
                <a:ea typeface="My Happy Ending" pitchFamily="2" charset="0"/>
              </a:rPr>
              <a:t>he distance around something circular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598</Words>
  <Application>Microsoft Office PowerPoint</Application>
  <PresentationFormat>Widescreen</PresentationFormat>
  <Paragraphs>54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47</cp:revision>
  <dcterms:created xsi:type="dcterms:W3CDTF">2021-01-31T10:06:48Z</dcterms:created>
  <dcterms:modified xsi:type="dcterms:W3CDTF">2022-02-05T12:54:48Z</dcterms:modified>
</cp:coreProperties>
</file>