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2" r:id="rId4"/>
    <p:sldId id="267" r:id="rId5"/>
    <p:sldId id="257" r:id="rId6"/>
    <p:sldId id="270" r:id="rId7"/>
    <p:sldId id="258" r:id="rId8"/>
    <p:sldId id="268" r:id="rId9"/>
    <p:sldId id="273" r:id="rId10"/>
    <p:sldId id="274" r:id="rId11"/>
    <p:sldId id="259" r:id="rId12"/>
    <p:sldId id="260" r:id="rId13"/>
    <p:sldId id="261" r:id="rId14"/>
    <p:sldId id="262" r:id="rId15"/>
    <p:sldId id="263" r:id="rId16"/>
    <p:sldId id="264" r:id="rId17"/>
    <p:sldId id="265"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4E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8" d="100"/>
          <a:sy n="78"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C46BA-FDC8-43DE-9320-E994BC5780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3DDB06-28C8-42A9-9C2E-F6DE42570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85270B-F7E2-4773-90A3-98AB3F021E9E}"/>
              </a:ext>
            </a:extLst>
          </p:cNvPr>
          <p:cNvSpPr>
            <a:spLocks noGrp="1"/>
          </p:cNvSpPr>
          <p:nvPr>
            <p:ph type="dt" sz="half" idx="10"/>
          </p:nvPr>
        </p:nvSpPr>
        <p:spPr/>
        <p:txBody>
          <a:bodyPr/>
          <a:lstStyle/>
          <a:p>
            <a:fld id="{5029F020-CCB7-4465-9DDC-0B056B6F1D10}" type="datetimeFigureOut">
              <a:rPr lang="en-GB" smtClean="0"/>
              <a:t>11/11/2021</a:t>
            </a:fld>
            <a:endParaRPr lang="en-GB"/>
          </a:p>
        </p:txBody>
      </p:sp>
      <p:sp>
        <p:nvSpPr>
          <p:cNvPr id="5" name="Footer Placeholder 4">
            <a:extLst>
              <a:ext uri="{FF2B5EF4-FFF2-40B4-BE49-F238E27FC236}">
                <a16:creationId xmlns:a16="http://schemas.microsoft.com/office/drawing/2014/main" id="{D4B2E815-23E2-45D5-81E2-E83873F39C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B7FF1F-4142-41C3-8D61-AA8B1DC12141}"/>
              </a:ext>
            </a:extLst>
          </p:cNvPr>
          <p:cNvSpPr>
            <a:spLocks noGrp="1"/>
          </p:cNvSpPr>
          <p:nvPr>
            <p:ph type="sldNum" sz="quarter" idx="12"/>
          </p:nvPr>
        </p:nvSpPr>
        <p:spPr/>
        <p:txBody>
          <a:bodyPr/>
          <a:lstStyle/>
          <a:p>
            <a:fld id="{9AD2F692-BEC8-4301-A625-0273749E8E53}" type="slidenum">
              <a:rPr lang="en-GB" smtClean="0"/>
              <a:t>‹#›</a:t>
            </a:fld>
            <a:endParaRPr lang="en-GB"/>
          </a:p>
        </p:txBody>
      </p:sp>
    </p:spTree>
    <p:extLst>
      <p:ext uri="{BB962C8B-B14F-4D97-AF65-F5344CB8AC3E}">
        <p14:creationId xmlns:p14="http://schemas.microsoft.com/office/powerpoint/2010/main" val="120241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3984-7EB1-47E4-B97F-C3AEAD148F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ACA715-5438-49CA-859D-833054410A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439D49-FD46-43A0-B89F-AD87F51E4A0C}"/>
              </a:ext>
            </a:extLst>
          </p:cNvPr>
          <p:cNvSpPr>
            <a:spLocks noGrp="1"/>
          </p:cNvSpPr>
          <p:nvPr>
            <p:ph type="dt" sz="half" idx="10"/>
          </p:nvPr>
        </p:nvSpPr>
        <p:spPr/>
        <p:txBody>
          <a:bodyPr/>
          <a:lstStyle/>
          <a:p>
            <a:fld id="{5029F020-CCB7-4465-9DDC-0B056B6F1D10}" type="datetimeFigureOut">
              <a:rPr lang="en-GB" smtClean="0"/>
              <a:t>11/11/2021</a:t>
            </a:fld>
            <a:endParaRPr lang="en-GB"/>
          </a:p>
        </p:txBody>
      </p:sp>
      <p:sp>
        <p:nvSpPr>
          <p:cNvPr id="5" name="Footer Placeholder 4">
            <a:extLst>
              <a:ext uri="{FF2B5EF4-FFF2-40B4-BE49-F238E27FC236}">
                <a16:creationId xmlns:a16="http://schemas.microsoft.com/office/drawing/2014/main" id="{E9A032B0-57D8-470A-A114-31C64D4118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BFE3AD-915F-4090-A4DD-58EC37586063}"/>
              </a:ext>
            </a:extLst>
          </p:cNvPr>
          <p:cNvSpPr>
            <a:spLocks noGrp="1"/>
          </p:cNvSpPr>
          <p:nvPr>
            <p:ph type="sldNum" sz="quarter" idx="12"/>
          </p:nvPr>
        </p:nvSpPr>
        <p:spPr/>
        <p:txBody>
          <a:bodyPr/>
          <a:lstStyle/>
          <a:p>
            <a:fld id="{9AD2F692-BEC8-4301-A625-0273749E8E53}" type="slidenum">
              <a:rPr lang="en-GB" smtClean="0"/>
              <a:t>‹#›</a:t>
            </a:fld>
            <a:endParaRPr lang="en-GB"/>
          </a:p>
        </p:txBody>
      </p:sp>
    </p:spTree>
    <p:extLst>
      <p:ext uri="{BB962C8B-B14F-4D97-AF65-F5344CB8AC3E}">
        <p14:creationId xmlns:p14="http://schemas.microsoft.com/office/powerpoint/2010/main" val="228891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3BB3D3-B8C4-4279-A7F1-DA2E8C54B9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CF11E6-5866-4240-A36B-92E8AA83CE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FC2F48-353F-4AE5-9E6A-A8399EBF0BC4}"/>
              </a:ext>
            </a:extLst>
          </p:cNvPr>
          <p:cNvSpPr>
            <a:spLocks noGrp="1"/>
          </p:cNvSpPr>
          <p:nvPr>
            <p:ph type="dt" sz="half" idx="10"/>
          </p:nvPr>
        </p:nvSpPr>
        <p:spPr/>
        <p:txBody>
          <a:bodyPr/>
          <a:lstStyle/>
          <a:p>
            <a:fld id="{5029F020-CCB7-4465-9DDC-0B056B6F1D10}" type="datetimeFigureOut">
              <a:rPr lang="en-GB" smtClean="0"/>
              <a:t>11/11/2021</a:t>
            </a:fld>
            <a:endParaRPr lang="en-GB"/>
          </a:p>
        </p:txBody>
      </p:sp>
      <p:sp>
        <p:nvSpPr>
          <p:cNvPr id="5" name="Footer Placeholder 4">
            <a:extLst>
              <a:ext uri="{FF2B5EF4-FFF2-40B4-BE49-F238E27FC236}">
                <a16:creationId xmlns:a16="http://schemas.microsoft.com/office/drawing/2014/main" id="{F7E54712-61E5-41A4-B728-0CA45B9152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AC864B-1130-41AA-AB62-181E9E836499}"/>
              </a:ext>
            </a:extLst>
          </p:cNvPr>
          <p:cNvSpPr>
            <a:spLocks noGrp="1"/>
          </p:cNvSpPr>
          <p:nvPr>
            <p:ph type="sldNum" sz="quarter" idx="12"/>
          </p:nvPr>
        </p:nvSpPr>
        <p:spPr/>
        <p:txBody>
          <a:bodyPr/>
          <a:lstStyle/>
          <a:p>
            <a:fld id="{9AD2F692-BEC8-4301-A625-0273749E8E53}" type="slidenum">
              <a:rPr lang="en-GB" smtClean="0"/>
              <a:t>‹#›</a:t>
            </a:fld>
            <a:endParaRPr lang="en-GB"/>
          </a:p>
        </p:txBody>
      </p:sp>
    </p:spTree>
    <p:extLst>
      <p:ext uri="{BB962C8B-B14F-4D97-AF65-F5344CB8AC3E}">
        <p14:creationId xmlns:p14="http://schemas.microsoft.com/office/powerpoint/2010/main" val="372706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87F5-7320-4099-8C8A-AD84DDE500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239244-10D6-458B-8000-1AF8E43B8D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598DF9-FAD8-4A50-85D4-063FC1FA1FC1}"/>
              </a:ext>
            </a:extLst>
          </p:cNvPr>
          <p:cNvSpPr>
            <a:spLocks noGrp="1"/>
          </p:cNvSpPr>
          <p:nvPr>
            <p:ph type="dt" sz="half" idx="10"/>
          </p:nvPr>
        </p:nvSpPr>
        <p:spPr/>
        <p:txBody>
          <a:bodyPr/>
          <a:lstStyle/>
          <a:p>
            <a:fld id="{5029F020-CCB7-4465-9DDC-0B056B6F1D10}" type="datetimeFigureOut">
              <a:rPr lang="en-GB" smtClean="0"/>
              <a:t>11/11/2021</a:t>
            </a:fld>
            <a:endParaRPr lang="en-GB"/>
          </a:p>
        </p:txBody>
      </p:sp>
      <p:sp>
        <p:nvSpPr>
          <p:cNvPr id="5" name="Footer Placeholder 4">
            <a:extLst>
              <a:ext uri="{FF2B5EF4-FFF2-40B4-BE49-F238E27FC236}">
                <a16:creationId xmlns:a16="http://schemas.microsoft.com/office/drawing/2014/main" id="{34050ED5-6A8A-4E6A-98B0-42CE936EA2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43F466-D45E-41AD-961E-882FAF002568}"/>
              </a:ext>
            </a:extLst>
          </p:cNvPr>
          <p:cNvSpPr>
            <a:spLocks noGrp="1"/>
          </p:cNvSpPr>
          <p:nvPr>
            <p:ph type="sldNum" sz="quarter" idx="12"/>
          </p:nvPr>
        </p:nvSpPr>
        <p:spPr/>
        <p:txBody>
          <a:bodyPr/>
          <a:lstStyle/>
          <a:p>
            <a:fld id="{9AD2F692-BEC8-4301-A625-0273749E8E53}" type="slidenum">
              <a:rPr lang="en-GB" smtClean="0"/>
              <a:t>‹#›</a:t>
            </a:fld>
            <a:endParaRPr lang="en-GB"/>
          </a:p>
        </p:txBody>
      </p:sp>
    </p:spTree>
    <p:extLst>
      <p:ext uri="{BB962C8B-B14F-4D97-AF65-F5344CB8AC3E}">
        <p14:creationId xmlns:p14="http://schemas.microsoft.com/office/powerpoint/2010/main" val="215997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18D5-9F03-44E1-9716-53AC96998B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AC3AE4-BB2F-43AA-9B3E-57AD401E90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6C2ACA-5549-48C8-A642-D619E943BDC6}"/>
              </a:ext>
            </a:extLst>
          </p:cNvPr>
          <p:cNvSpPr>
            <a:spLocks noGrp="1"/>
          </p:cNvSpPr>
          <p:nvPr>
            <p:ph type="dt" sz="half" idx="10"/>
          </p:nvPr>
        </p:nvSpPr>
        <p:spPr/>
        <p:txBody>
          <a:bodyPr/>
          <a:lstStyle/>
          <a:p>
            <a:fld id="{5029F020-CCB7-4465-9DDC-0B056B6F1D10}" type="datetimeFigureOut">
              <a:rPr lang="en-GB" smtClean="0"/>
              <a:t>11/11/2021</a:t>
            </a:fld>
            <a:endParaRPr lang="en-GB"/>
          </a:p>
        </p:txBody>
      </p:sp>
      <p:sp>
        <p:nvSpPr>
          <p:cNvPr id="5" name="Footer Placeholder 4">
            <a:extLst>
              <a:ext uri="{FF2B5EF4-FFF2-40B4-BE49-F238E27FC236}">
                <a16:creationId xmlns:a16="http://schemas.microsoft.com/office/drawing/2014/main" id="{C5B44758-7865-4D45-AB9C-0294127431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EAA250-B4A9-43A7-B924-D4FE6623912B}"/>
              </a:ext>
            </a:extLst>
          </p:cNvPr>
          <p:cNvSpPr>
            <a:spLocks noGrp="1"/>
          </p:cNvSpPr>
          <p:nvPr>
            <p:ph type="sldNum" sz="quarter" idx="12"/>
          </p:nvPr>
        </p:nvSpPr>
        <p:spPr/>
        <p:txBody>
          <a:bodyPr/>
          <a:lstStyle/>
          <a:p>
            <a:fld id="{9AD2F692-BEC8-4301-A625-0273749E8E53}" type="slidenum">
              <a:rPr lang="en-GB" smtClean="0"/>
              <a:t>‹#›</a:t>
            </a:fld>
            <a:endParaRPr lang="en-GB"/>
          </a:p>
        </p:txBody>
      </p:sp>
    </p:spTree>
    <p:extLst>
      <p:ext uri="{BB962C8B-B14F-4D97-AF65-F5344CB8AC3E}">
        <p14:creationId xmlns:p14="http://schemas.microsoft.com/office/powerpoint/2010/main" val="81534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2E0E-F748-4FC0-9C83-405EF373FF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19F2E6-A178-47E5-AF7A-A08AF134945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4D54D8-B416-4A1F-8DF4-F2F4F4C084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E28233-0B02-4B37-9BD5-0CE61D741061}"/>
              </a:ext>
            </a:extLst>
          </p:cNvPr>
          <p:cNvSpPr>
            <a:spLocks noGrp="1"/>
          </p:cNvSpPr>
          <p:nvPr>
            <p:ph type="dt" sz="half" idx="10"/>
          </p:nvPr>
        </p:nvSpPr>
        <p:spPr/>
        <p:txBody>
          <a:bodyPr/>
          <a:lstStyle/>
          <a:p>
            <a:fld id="{5029F020-CCB7-4465-9DDC-0B056B6F1D10}" type="datetimeFigureOut">
              <a:rPr lang="en-GB" smtClean="0"/>
              <a:t>11/11/2021</a:t>
            </a:fld>
            <a:endParaRPr lang="en-GB"/>
          </a:p>
        </p:txBody>
      </p:sp>
      <p:sp>
        <p:nvSpPr>
          <p:cNvPr id="6" name="Footer Placeholder 5">
            <a:extLst>
              <a:ext uri="{FF2B5EF4-FFF2-40B4-BE49-F238E27FC236}">
                <a16:creationId xmlns:a16="http://schemas.microsoft.com/office/drawing/2014/main" id="{32201D98-BBEF-4A4D-BD7D-00552B0A2B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D5B3EB-2330-4265-B69D-162719E6566E}"/>
              </a:ext>
            </a:extLst>
          </p:cNvPr>
          <p:cNvSpPr>
            <a:spLocks noGrp="1"/>
          </p:cNvSpPr>
          <p:nvPr>
            <p:ph type="sldNum" sz="quarter" idx="12"/>
          </p:nvPr>
        </p:nvSpPr>
        <p:spPr/>
        <p:txBody>
          <a:bodyPr/>
          <a:lstStyle/>
          <a:p>
            <a:fld id="{9AD2F692-BEC8-4301-A625-0273749E8E53}" type="slidenum">
              <a:rPr lang="en-GB" smtClean="0"/>
              <a:t>‹#›</a:t>
            </a:fld>
            <a:endParaRPr lang="en-GB"/>
          </a:p>
        </p:txBody>
      </p:sp>
    </p:spTree>
    <p:extLst>
      <p:ext uri="{BB962C8B-B14F-4D97-AF65-F5344CB8AC3E}">
        <p14:creationId xmlns:p14="http://schemas.microsoft.com/office/powerpoint/2010/main" val="248330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C26D-925C-40B2-972B-8DE9165A1F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8DA44A-4B4A-4172-ABF0-EC5B6FB9E4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6346C8-6A6F-464C-B800-E6A94AE31F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023CA8-95C3-47AD-B568-EBBA792EF4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5FE5CC-7CA4-4D87-90EA-AB4CE250BD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37E4CB-70DA-45A3-A000-BD9464A98399}"/>
              </a:ext>
            </a:extLst>
          </p:cNvPr>
          <p:cNvSpPr>
            <a:spLocks noGrp="1"/>
          </p:cNvSpPr>
          <p:nvPr>
            <p:ph type="dt" sz="half" idx="10"/>
          </p:nvPr>
        </p:nvSpPr>
        <p:spPr/>
        <p:txBody>
          <a:bodyPr/>
          <a:lstStyle/>
          <a:p>
            <a:fld id="{5029F020-CCB7-4465-9DDC-0B056B6F1D10}" type="datetimeFigureOut">
              <a:rPr lang="en-GB" smtClean="0"/>
              <a:t>11/11/2021</a:t>
            </a:fld>
            <a:endParaRPr lang="en-GB"/>
          </a:p>
        </p:txBody>
      </p:sp>
      <p:sp>
        <p:nvSpPr>
          <p:cNvPr id="8" name="Footer Placeholder 7">
            <a:extLst>
              <a:ext uri="{FF2B5EF4-FFF2-40B4-BE49-F238E27FC236}">
                <a16:creationId xmlns:a16="http://schemas.microsoft.com/office/drawing/2014/main" id="{B5AF729B-34F0-43CF-A234-8D42897716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3D0D2D7-B2BF-4AA3-974C-9E4C4849EC5C}"/>
              </a:ext>
            </a:extLst>
          </p:cNvPr>
          <p:cNvSpPr>
            <a:spLocks noGrp="1"/>
          </p:cNvSpPr>
          <p:nvPr>
            <p:ph type="sldNum" sz="quarter" idx="12"/>
          </p:nvPr>
        </p:nvSpPr>
        <p:spPr/>
        <p:txBody>
          <a:bodyPr/>
          <a:lstStyle/>
          <a:p>
            <a:fld id="{9AD2F692-BEC8-4301-A625-0273749E8E53}" type="slidenum">
              <a:rPr lang="en-GB" smtClean="0"/>
              <a:t>‹#›</a:t>
            </a:fld>
            <a:endParaRPr lang="en-GB"/>
          </a:p>
        </p:txBody>
      </p:sp>
    </p:spTree>
    <p:extLst>
      <p:ext uri="{BB962C8B-B14F-4D97-AF65-F5344CB8AC3E}">
        <p14:creationId xmlns:p14="http://schemas.microsoft.com/office/powerpoint/2010/main" val="3554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B825-B22E-46DC-832B-810584051C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7BBA53-5DEA-4C2C-84D6-35A9A161E891}"/>
              </a:ext>
            </a:extLst>
          </p:cNvPr>
          <p:cNvSpPr>
            <a:spLocks noGrp="1"/>
          </p:cNvSpPr>
          <p:nvPr>
            <p:ph type="dt" sz="half" idx="10"/>
          </p:nvPr>
        </p:nvSpPr>
        <p:spPr/>
        <p:txBody>
          <a:bodyPr/>
          <a:lstStyle/>
          <a:p>
            <a:fld id="{5029F020-CCB7-4465-9DDC-0B056B6F1D10}" type="datetimeFigureOut">
              <a:rPr lang="en-GB" smtClean="0"/>
              <a:t>11/11/2021</a:t>
            </a:fld>
            <a:endParaRPr lang="en-GB"/>
          </a:p>
        </p:txBody>
      </p:sp>
      <p:sp>
        <p:nvSpPr>
          <p:cNvPr id="4" name="Footer Placeholder 3">
            <a:extLst>
              <a:ext uri="{FF2B5EF4-FFF2-40B4-BE49-F238E27FC236}">
                <a16:creationId xmlns:a16="http://schemas.microsoft.com/office/drawing/2014/main" id="{62F2DEE9-4653-44F1-9E38-0F4626A26C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FE002E-EE2F-4C2E-AFB4-D8D117FB287B}"/>
              </a:ext>
            </a:extLst>
          </p:cNvPr>
          <p:cNvSpPr>
            <a:spLocks noGrp="1"/>
          </p:cNvSpPr>
          <p:nvPr>
            <p:ph type="sldNum" sz="quarter" idx="12"/>
          </p:nvPr>
        </p:nvSpPr>
        <p:spPr/>
        <p:txBody>
          <a:bodyPr/>
          <a:lstStyle/>
          <a:p>
            <a:fld id="{9AD2F692-BEC8-4301-A625-0273749E8E53}" type="slidenum">
              <a:rPr lang="en-GB" smtClean="0"/>
              <a:t>‹#›</a:t>
            </a:fld>
            <a:endParaRPr lang="en-GB"/>
          </a:p>
        </p:txBody>
      </p:sp>
    </p:spTree>
    <p:extLst>
      <p:ext uri="{BB962C8B-B14F-4D97-AF65-F5344CB8AC3E}">
        <p14:creationId xmlns:p14="http://schemas.microsoft.com/office/powerpoint/2010/main" val="287313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4CE6B-E6F2-40FA-908B-FFC76CA0D2F5}"/>
              </a:ext>
            </a:extLst>
          </p:cNvPr>
          <p:cNvSpPr>
            <a:spLocks noGrp="1"/>
          </p:cNvSpPr>
          <p:nvPr>
            <p:ph type="dt" sz="half" idx="10"/>
          </p:nvPr>
        </p:nvSpPr>
        <p:spPr/>
        <p:txBody>
          <a:bodyPr/>
          <a:lstStyle/>
          <a:p>
            <a:fld id="{5029F020-CCB7-4465-9DDC-0B056B6F1D10}" type="datetimeFigureOut">
              <a:rPr lang="en-GB" smtClean="0"/>
              <a:t>11/11/2021</a:t>
            </a:fld>
            <a:endParaRPr lang="en-GB"/>
          </a:p>
        </p:txBody>
      </p:sp>
      <p:sp>
        <p:nvSpPr>
          <p:cNvPr id="3" name="Footer Placeholder 2">
            <a:extLst>
              <a:ext uri="{FF2B5EF4-FFF2-40B4-BE49-F238E27FC236}">
                <a16:creationId xmlns:a16="http://schemas.microsoft.com/office/drawing/2014/main" id="{7A2DF8F2-57BB-4C87-AA85-6A4B082874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5226A4-607D-43F0-886F-70A7AE7D2F6B}"/>
              </a:ext>
            </a:extLst>
          </p:cNvPr>
          <p:cNvSpPr>
            <a:spLocks noGrp="1"/>
          </p:cNvSpPr>
          <p:nvPr>
            <p:ph type="sldNum" sz="quarter" idx="12"/>
          </p:nvPr>
        </p:nvSpPr>
        <p:spPr/>
        <p:txBody>
          <a:bodyPr/>
          <a:lstStyle/>
          <a:p>
            <a:fld id="{9AD2F692-BEC8-4301-A625-0273749E8E53}" type="slidenum">
              <a:rPr lang="en-GB" smtClean="0"/>
              <a:t>‹#›</a:t>
            </a:fld>
            <a:endParaRPr lang="en-GB"/>
          </a:p>
        </p:txBody>
      </p:sp>
    </p:spTree>
    <p:extLst>
      <p:ext uri="{BB962C8B-B14F-4D97-AF65-F5344CB8AC3E}">
        <p14:creationId xmlns:p14="http://schemas.microsoft.com/office/powerpoint/2010/main" val="180356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EB43-2E27-4862-ACE2-6FE927584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5EE18D-0596-4938-BA1F-7F71C21524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20E7DC-5754-4FE3-8F1F-AAC884E32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AE47D7-E9E0-4E7A-9EC8-B9B6C8B427B7}"/>
              </a:ext>
            </a:extLst>
          </p:cNvPr>
          <p:cNvSpPr>
            <a:spLocks noGrp="1"/>
          </p:cNvSpPr>
          <p:nvPr>
            <p:ph type="dt" sz="half" idx="10"/>
          </p:nvPr>
        </p:nvSpPr>
        <p:spPr/>
        <p:txBody>
          <a:bodyPr/>
          <a:lstStyle/>
          <a:p>
            <a:fld id="{5029F020-CCB7-4465-9DDC-0B056B6F1D10}" type="datetimeFigureOut">
              <a:rPr lang="en-GB" smtClean="0"/>
              <a:t>11/11/2021</a:t>
            </a:fld>
            <a:endParaRPr lang="en-GB"/>
          </a:p>
        </p:txBody>
      </p:sp>
      <p:sp>
        <p:nvSpPr>
          <p:cNvPr id="6" name="Footer Placeholder 5">
            <a:extLst>
              <a:ext uri="{FF2B5EF4-FFF2-40B4-BE49-F238E27FC236}">
                <a16:creationId xmlns:a16="http://schemas.microsoft.com/office/drawing/2014/main" id="{401D43BA-538B-41D4-93C0-B2DAB2691B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530B51-3C1A-47BC-88D5-AA824C9623CC}"/>
              </a:ext>
            </a:extLst>
          </p:cNvPr>
          <p:cNvSpPr>
            <a:spLocks noGrp="1"/>
          </p:cNvSpPr>
          <p:nvPr>
            <p:ph type="sldNum" sz="quarter" idx="12"/>
          </p:nvPr>
        </p:nvSpPr>
        <p:spPr/>
        <p:txBody>
          <a:bodyPr/>
          <a:lstStyle/>
          <a:p>
            <a:fld id="{9AD2F692-BEC8-4301-A625-0273749E8E53}" type="slidenum">
              <a:rPr lang="en-GB" smtClean="0"/>
              <a:t>‹#›</a:t>
            </a:fld>
            <a:endParaRPr lang="en-GB"/>
          </a:p>
        </p:txBody>
      </p:sp>
    </p:spTree>
    <p:extLst>
      <p:ext uri="{BB962C8B-B14F-4D97-AF65-F5344CB8AC3E}">
        <p14:creationId xmlns:p14="http://schemas.microsoft.com/office/powerpoint/2010/main" val="1940482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0D230-5D64-4B1E-8A44-B58D5920F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8484C1-8559-4398-A792-8A5D63274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6C7C6F8-14B6-4EFD-9A1C-6B24F49D1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D827B1-0B5B-46FB-B28C-33B3A417E329}"/>
              </a:ext>
            </a:extLst>
          </p:cNvPr>
          <p:cNvSpPr>
            <a:spLocks noGrp="1"/>
          </p:cNvSpPr>
          <p:nvPr>
            <p:ph type="dt" sz="half" idx="10"/>
          </p:nvPr>
        </p:nvSpPr>
        <p:spPr/>
        <p:txBody>
          <a:bodyPr/>
          <a:lstStyle/>
          <a:p>
            <a:fld id="{5029F020-CCB7-4465-9DDC-0B056B6F1D10}" type="datetimeFigureOut">
              <a:rPr lang="en-GB" smtClean="0"/>
              <a:t>11/11/2021</a:t>
            </a:fld>
            <a:endParaRPr lang="en-GB"/>
          </a:p>
        </p:txBody>
      </p:sp>
      <p:sp>
        <p:nvSpPr>
          <p:cNvPr id="6" name="Footer Placeholder 5">
            <a:extLst>
              <a:ext uri="{FF2B5EF4-FFF2-40B4-BE49-F238E27FC236}">
                <a16:creationId xmlns:a16="http://schemas.microsoft.com/office/drawing/2014/main" id="{BA6A8C3C-7458-406C-BA63-CB1BA74EB3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26E2E0-114F-4DC3-A7EE-EDAAD47A4C18}"/>
              </a:ext>
            </a:extLst>
          </p:cNvPr>
          <p:cNvSpPr>
            <a:spLocks noGrp="1"/>
          </p:cNvSpPr>
          <p:nvPr>
            <p:ph type="sldNum" sz="quarter" idx="12"/>
          </p:nvPr>
        </p:nvSpPr>
        <p:spPr/>
        <p:txBody>
          <a:bodyPr/>
          <a:lstStyle/>
          <a:p>
            <a:fld id="{9AD2F692-BEC8-4301-A625-0273749E8E53}" type="slidenum">
              <a:rPr lang="en-GB" smtClean="0"/>
              <a:t>‹#›</a:t>
            </a:fld>
            <a:endParaRPr lang="en-GB"/>
          </a:p>
        </p:txBody>
      </p:sp>
    </p:spTree>
    <p:extLst>
      <p:ext uri="{BB962C8B-B14F-4D97-AF65-F5344CB8AC3E}">
        <p14:creationId xmlns:p14="http://schemas.microsoft.com/office/powerpoint/2010/main" val="8465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0960F-CC64-4033-990D-DB47A0E452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065961-823C-4C6A-B70D-746F4F93B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AB4671-177D-497A-B6F1-52832ABA3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9F020-CCB7-4465-9DDC-0B056B6F1D10}" type="datetimeFigureOut">
              <a:rPr lang="en-GB" smtClean="0"/>
              <a:t>11/11/2021</a:t>
            </a:fld>
            <a:endParaRPr lang="en-GB"/>
          </a:p>
        </p:txBody>
      </p:sp>
      <p:sp>
        <p:nvSpPr>
          <p:cNvPr id="5" name="Footer Placeholder 4">
            <a:extLst>
              <a:ext uri="{FF2B5EF4-FFF2-40B4-BE49-F238E27FC236}">
                <a16:creationId xmlns:a16="http://schemas.microsoft.com/office/drawing/2014/main" id="{516916CB-36F9-47F1-BFF6-C1B1FA7A23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F94F915-40AE-46DF-BFC7-6F289F52A0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2F692-BEC8-4301-A625-0273749E8E53}" type="slidenum">
              <a:rPr lang="en-GB" smtClean="0"/>
              <a:t>‹#›</a:t>
            </a:fld>
            <a:endParaRPr lang="en-GB"/>
          </a:p>
        </p:txBody>
      </p:sp>
    </p:spTree>
    <p:extLst>
      <p:ext uri="{BB962C8B-B14F-4D97-AF65-F5344CB8AC3E}">
        <p14:creationId xmlns:p14="http://schemas.microsoft.com/office/powerpoint/2010/main" val="3438883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bc.co.uk/bitesize/topics/z39j2hv/articles/zqtn6y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bc.co.uk/bitesize/topics/z39j2hv/articles/zx8dcj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7144-D9E9-4BDB-BF4D-339592BE78E7}"/>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7A99D4C-1503-4CDC-80EF-66D70A2244BD}"/>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DC8D2908-683B-4C51-8727-EC6CC9D3A34D}"/>
              </a:ext>
            </a:extLst>
          </p:cNvPr>
          <p:cNvPicPr>
            <a:picLocks noChangeAspect="1"/>
          </p:cNvPicPr>
          <p:nvPr/>
        </p:nvPicPr>
        <p:blipFill>
          <a:blip r:embed="rId2"/>
          <a:stretch>
            <a:fillRect/>
          </a:stretch>
        </p:blipFill>
        <p:spPr>
          <a:xfrm>
            <a:off x="-39244" y="0"/>
            <a:ext cx="12232733" cy="7089913"/>
          </a:xfrm>
          <a:prstGeom prst="rect">
            <a:avLst/>
          </a:prstGeom>
        </p:spPr>
      </p:pic>
    </p:spTree>
    <p:extLst>
      <p:ext uri="{BB962C8B-B14F-4D97-AF65-F5344CB8AC3E}">
        <p14:creationId xmlns:p14="http://schemas.microsoft.com/office/powerpoint/2010/main" val="7242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B3D09F-52D7-4EBC-8C17-DF4DDB823C7A}"/>
              </a:ext>
            </a:extLst>
          </p:cNvPr>
          <p:cNvPicPr>
            <a:picLocks noChangeAspect="1"/>
          </p:cNvPicPr>
          <p:nvPr/>
        </p:nvPicPr>
        <p:blipFill>
          <a:blip r:embed="rId2"/>
          <a:stretch>
            <a:fillRect/>
          </a:stretch>
        </p:blipFill>
        <p:spPr>
          <a:xfrm>
            <a:off x="412148" y="517843"/>
            <a:ext cx="3934081" cy="5637384"/>
          </a:xfrm>
          <a:prstGeom prst="rect">
            <a:avLst/>
          </a:prstGeom>
        </p:spPr>
      </p:pic>
      <p:sp>
        <p:nvSpPr>
          <p:cNvPr id="4" name="Rectangle 3">
            <a:extLst>
              <a:ext uri="{FF2B5EF4-FFF2-40B4-BE49-F238E27FC236}">
                <a16:creationId xmlns:a16="http://schemas.microsoft.com/office/drawing/2014/main" id="{4C0204C0-E311-42C2-821A-5A9D2B7AE058}"/>
              </a:ext>
            </a:extLst>
          </p:cNvPr>
          <p:cNvSpPr/>
          <p:nvPr/>
        </p:nvSpPr>
        <p:spPr>
          <a:xfrm>
            <a:off x="4522573" y="615135"/>
            <a:ext cx="7071928" cy="5509200"/>
          </a:xfrm>
          <a:prstGeom prst="rect">
            <a:avLst/>
          </a:prstGeom>
        </p:spPr>
        <p:txBody>
          <a:bodyPr wrap="square">
            <a:spAutoFit/>
          </a:bodyPr>
          <a:lstStyle/>
          <a:p>
            <a:r>
              <a:rPr lang="en-US" sz="2400" dirty="0"/>
              <a:t>You will be stepping into the (tatty) shoes of a lower class member of Shang society – a lowly </a:t>
            </a:r>
            <a:r>
              <a:rPr lang="en-US" sz="2400" b="1" dirty="0">
                <a:solidFill>
                  <a:schemeClr val="accent1"/>
                </a:solidFill>
              </a:rPr>
              <a:t>farmworker</a:t>
            </a:r>
            <a:r>
              <a:rPr lang="en-US" sz="2400" dirty="0"/>
              <a:t> perhaps, or maybe a slightly better-off </a:t>
            </a:r>
            <a:r>
              <a:rPr lang="en-US" sz="2400" b="1" dirty="0">
                <a:solidFill>
                  <a:schemeClr val="accent6"/>
                </a:solidFill>
              </a:rPr>
              <a:t>craftsperson</a:t>
            </a:r>
            <a:r>
              <a:rPr lang="en-US" sz="2400" dirty="0"/>
              <a:t>, or even a bottom-of-the-pile </a:t>
            </a:r>
            <a:r>
              <a:rPr lang="en-US" sz="2400" b="1" dirty="0">
                <a:solidFill>
                  <a:srgbClr val="FFC000"/>
                </a:solidFill>
              </a:rPr>
              <a:t>slave</a:t>
            </a:r>
            <a:r>
              <a:rPr lang="en-US" sz="2400" dirty="0"/>
              <a:t> who was captured in the last battle.  </a:t>
            </a:r>
          </a:p>
          <a:p>
            <a:endParaRPr lang="en-US" sz="2000" dirty="0"/>
          </a:p>
          <a:p>
            <a:r>
              <a:rPr lang="en-US" sz="2400" dirty="0"/>
              <a:t>You will be writing a </a:t>
            </a:r>
            <a:r>
              <a:rPr lang="en-US" sz="2400" b="1" u="sng" dirty="0"/>
              <a:t>diary entry </a:t>
            </a:r>
            <a:r>
              <a:rPr lang="en-US" sz="2400" dirty="0"/>
              <a:t>to show a day in the life of your chosen Shang person.  It should include details of where you live, your job and an event that involves at least one member of a different class.</a:t>
            </a:r>
          </a:p>
          <a:p>
            <a:endParaRPr lang="en-US" sz="2000" dirty="0"/>
          </a:p>
          <a:p>
            <a:r>
              <a:rPr lang="en-US" sz="2400" dirty="0"/>
              <a:t>Make notes on this worksheet using what you have learnt so far.  </a:t>
            </a:r>
          </a:p>
          <a:p>
            <a:endParaRPr lang="en-US" sz="2400" dirty="0"/>
          </a:p>
          <a:p>
            <a:r>
              <a:rPr lang="en-US" sz="2400" dirty="0"/>
              <a:t>Then add details as you learn more on the next screens.</a:t>
            </a:r>
            <a:endParaRPr lang="en-GB" sz="2400" dirty="0"/>
          </a:p>
        </p:txBody>
      </p:sp>
    </p:spTree>
    <p:extLst>
      <p:ext uri="{BB962C8B-B14F-4D97-AF65-F5344CB8AC3E}">
        <p14:creationId xmlns:p14="http://schemas.microsoft.com/office/powerpoint/2010/main" val="313726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A70D1-7552-4BAF-9C41-12BBF2EF135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5F8F46C-A9B5-4138-8D41-122A171755B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7017E54F-8817-420A-8CD6-F7998A68F919}"/>
              </a:ext>
            </a:extLst>
          </p:cNvPr>
          <p:cNvPicPr>
            <a:picLocks noChangeAspect="1"/>
          </p:cNvPicPr>
          <p:nvPr/>
        </p:nvPicPr>
        <p:blipFill>
          <a:blip r:embed="rId2"/>
          <a:stretch>
            <a:fillRect/>
          </a:stretch>
        </p:blipFill>
        <p:spPr>
          <a:xfrm>
            <a:off x="0" y="0"/>
            <a:ext cx="12193308" cy="6858000"/>
          </a:xfrm>
          <a:prstGeom prst="rect">
            <a:avLst/>
          </a:prstGeom>
        </p:spPr>
      </p:pic>
    </p:spTree>
    <p:extLst>
      <p:ext uri="{BB962C8B-B14F-4D97-AF65-F5344CB8AC3E}">
        <p14:creationId xmlns:p14="http://schemas.microsoft.com/office/powerpoint/2010/main" val="324530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E0FE-E172-4E7D-9466-7A750B0F93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77F504-CE44-44C5-9FC4-2A7BF25390F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466D17A-5F01-4565-B575-4E4DEE6F0C6B}"/>
              </a:ext>
            </a:extLst>
          </p:cNvPr>
          <p:cNvPicPr>
            <a:picLocks noChangeAspect="1"/>
          </p:cNvPicPr>
          <p:nvPr/>
        </p:nvPicPr>
        <p:blipFill>
          <a:blip r:embed="rId2"/>
          <a:stretch>
            <a:fillRect/>
          </a:stretch>
        </p:blipFill>
        <p:spPr>
          <a:xfrm>
            <a:off x="0" y="0"/>
            <a:ext cx="12241048" cy="6858000"/>
          </a:xfrm>
          <a:prstGeom prst="rect">
            <a:avLst/>
          </a:prstGeom>
        </p:spPr>
      </p:pic>
    </p:spTree>
    <p:extLst>
      <p:ext uri="{BB962C8B-B14F-4D97-AF65-F5344CB8AC3E}">
        <p14:creationId xmlns:p14="http://schemas.microsoft.com/office/powerpoint/2010/main" val="363819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1E2C-BB45-4880-AFB3-C199426AA66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A02451E-DC67-4441-BB29-648398B05F4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FD684C79-5520-43A4-AFA5-B17E30F152F2}"/>
              </a:ext>
            </a:extLst>
          </p:cNvPr>
          <p:cNvPicPr>
            <a:picLocks noChangeAspect="1"/>
          </p:cNvPicPr>
          <p:nvPr/>
        </p:nvPicPr>
        <p:blipFill>
          <a:blip r:embed="rId2"/>
          <a:stretch>
            <a:fillRect/>
          </a:stretch>
        </p:blipFill>
        <p:spPr>
          <a:xfrm>
            <a:off x="-29598" y="176296"/>
            <a:ext cx="12251195" cy="6681704"/>
          </a:xfrm>
          <a:prstGeom prst="rect">
            <a:avLst/>
          </a:prstGeom>
        </p:spPr>
      </p:pic>
    </p:spTree>
    <p:extLst>
      <p:ext uri="{BB962C8B-B14F-4D97-AF65-F5344CB8AC3E}">
        <p14:creationId xmlns:p14="http://schemas.microsoft.com/office/powerpoint/2010/main" val="208733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8068-81E5-46EC-ABE7-50C0C315EE0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333D350-1EF2-4191-95ED-FCDFEC7161F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9568520-5ADA-46AB-A65B-13AB41533E29}"/>
              </a:ext>
            </a:extLst>
          </p:cNvPr>
          <p:cNvPicPr>
            <a:picLocks noChangeAspect="1"/>
          </p:cNvPicPr>
          <p:nvPr/>
        </p:nvPicPr>
        <p:blipFill>
          <a:blip r:embed="rId2"/>
          <a:stretch>
            <a:fillRect/>
          </a:stretch>
        </p:blipFill>
        <p:spPr>
          <a:xfrm>
            <a:off x="0" y="365125"/>
            <a:ext cx="12219746" cy="6418358"/>
          </a:xfrm>
          <a:prstGeom prst="rect">
            <a:avLst/>
          </a:prstGeom>
        </p:spPr>
      </p:pic>
    </p:spTree>
    <p:extLst>
      <p:ext uri="{BB962C8B-B14F-4D97-AF65-F5344CB8AC3E}">
        <p14:creationId xmlns:p14="http://schemas.microsoft.com/office/powerpoint/2010/main" val="341545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DE0E6-FE8A-48A5-ABDF-E7D91455BFC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A00F23D-56BE-4ABF-A954-07E689897BB8}"/>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A1B4820-DF8A-4A7C-AC7A-C45A6A64A43E}"/>
              </a:ext>
            </a:extLst>
          </p:cNvPr>
          <p:cNvPicPr>
            <a:picLocks noChangeAspect="1"/>
          </p:cNvPicPr>
          <p:nvPr/>
        </p:nvPicPr>
        <p:blipFill>
          <a:blip r:embed="rId2"/>
          <a:stretch>
            <a:fillRect/>
          </a:stretch>
        </p:blipFill>
        <p:spPr>
          <a:xfrm>
            <a:off x="0" y="0"/>
            <a:ext cx="12193308" cy="6858000"/>
          </a:xfrm>
          <a:prstGeom prst="rect">
            <a:avLst/>
          </a:prstGeom>
        </p:spPr>
      </p:pic>
    </p:spTree>
    <p:extLst>
      <p:ext uri="{BB962C8B-B14F-4D97-AF65-F5344CB8AC3E}">
        <p14:creationId xmlns:p14="http://schemas.microsoft.com/office/powerpoint/2010/main" val="20984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4419C-C709-486E-83D2-DD897B81B17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7A44552-245B-4BC8-ABB7-A6ECB93F951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494D1B1-B510-46A8-B922-DDA7D96C456B}"/>
              </a:ext>
            </a:extLst>
          </p:cNvPr>
          <p:cNvPicPr>
            <a:picLocks noChangeAspect="1"/>
          </p:cNvPicPr>
          <p:nvPr/>
        </p:nvPicPr>
        <p:blipFill>
          <a:blip r:embed="rId2"/>
          <a:stretch>
            <a:fillRect/>
          </a:stretch>
        </p:blipFill>
        <p:spPr>
          <a:xfrm>
            <a:off x="3127" y="0"/>
            <a:ext cx="12198144" cy="6858000"/>
          </a:xfrm>
          <a:prstGeom prst="rect">
            <a:avLst/>
          </a:prstGeom>
        </p:spPr>
      </p:pic>
    </p:spTree>
    <p:extLst>
      <p:ext uri="{BB962C8B-B14F-4D97-AF65-F5344CB8AC3E}">
        <p14:creationId xmlns:p14="http://schemas.microsoft.com/office/powerpoint/2010/main" val="172105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1D363-4220-4821-A9FD-FB18CD1E4AF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0ED2070-F8CB-432F-B05D-58FFA24CB21A}"/>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4C2CFE3-DD03-41CA-B533-D86F7686CD84}"/>
              </a:ext>
            </a:extLst>
          </p:cNvPr>
          <p:cNvPicPr>
            <a:picLocks noChangeAspect="1"/>
          </p:cNvPicPr>
          <p:nvPr/>
        </p:nvPicPr>
        <p:blipFill>
          <a:blip r:embed="rId2"/>
          <a:stretch>
            <a:fillRect/>
          </a:stretch>
        </p:blipFill>
        <p:spPr>
          <a:xfrm>
            <a:off x="0" y="0"/>
            <a:ext cx="12233688" cy="6858000"/>
          </a:xfrm>
          <a:prstGeom prst="rect">
            <a:avLst/>
          </a:prstGeom>
        </p:spPr>
      </p:pic>
    </p:spTree>
    <p:extLst>
      <p:ext uri="{BB962C8B-B14F-4D97-AF65-F5344CB8AC3E}">
        <p14:creationId xmlns:p14="http://schemas.microsoft.com/office/powerpoint/2010/main" val="4037963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3d scroll of old parchment. Scroll of old parchment. Object over white ,  #ad, #parchment, #scro… | Poster background design, Stock images free,  Digital graphics art">
            <a:extLst>
              <a:ext uri="{FF2B5EF4-FFF2-40B4-BE49-F238E27FC236}">
                <a16:creationId xmlns:a16="http://schemas.microsoft.com/office/drawing/2014/main" id="{EF7A76E2-C721-4354-91EF-547574DFF7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223" y="-1112108"/>
            <a:ext cx="7065490" cy="94206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4DF94DB-68A4-4EFC-B188-1F07FE0A9981}"/>
              </a:ext>
            </a:extLst>
          </p:cNvPr>
          <p:cNvSpPr/>
          <p:nvPr/>
        </p:nvSpPr>
        <p:spPr>
          <a:xfrm>
            <a:off x="3595816" y="2582562"/>
            <a:ext cx="4102443" cy="2308324"/>
          </a:xfrm>
          <a:prstGeom prst="rect">
            <a:avLst/>
          </a:prstGeom>
        </p:spPr>
        <p:txBody>
          <a:bodyPr wrap="square">
            <a:spAutoFit/>
          </a:bodyPr>
          <a:lstStyle/>
          <a:p>
            <a:pPr algn="ctr"/>
            <a:r>
              <a:rPr lang="en-US" sz="4800" dirty="0">
                <a:solidFill>
                  <a:schemeClr val="bg1"/>
                </a:solidFill>
                <a:latin typeface="Viner Hand ITC" panose="03070502030502020203" pitchFamily="66" charset="0"/>
              </a:rPr>
              <a:t>Time to write your diary entry!</a:t>
            </a:r>
          </a:p>
        </p:txBody>
      </p:sp>
    </p:spTree>
    <p:extLst>
      <p:ext uri="{BB962C8B-B14F-4D97-AF65-F5344CB8AC3E}">
        <p14:creationId xmlns:p14="http://schemas.microsoft.com/office/powerpoint/2010/main" val="2491130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A853-6DC6-4A46-AB8B-3FE03571D18F}"/>
              </a:ext>
            </a:extLst>
          </p:cNvPr>
          <p:cNvSpPr>
            <a:spLocks noGrp="1"/>
          </p:cNvSpPr>
          <p:nvPr>
            <p:ph type="title"/>
          </p:nvPr>
        </p:nvSpPr>
        <p:spPr/>
        <p:txBody>
          <a:bodyPr/>
          <a:lstStyle/>
          <a:p>
            <a:r>
              <a:rPr lang="en-US" dirty="0"/>
              <a:t>Let’s recap…</a:t>
            </a:r>
            <a:endParaRPr lang="en-GB" dirty="0"/>
          </a:p>
        </p:txBody>
      </p:sp>
      <p:sp>
        <p:nvSpPr>
          <p:cNvPr id="3" name="Content Placeholder 2">
            <a:extLst>
              <a:ext uri="{FF2B5EF4-FFF2-40B4-BE49-F238E27FC236}">
                <a16:creationId xmlns:a16="http://schemas.microsoft.com/office/drawing/2014/main" id="{E0076D3E-4EF1-49ED-93F7-FDCF74ACB842}"/>
              </a:ext>
            </a:extLst>
          </p:cNvPr>
          <p:cNvSpPr>
            <a:spLocks noGrp="1"/>
          </p:cNvSpPr>
          <p:nvPr>
            <p:ph idx="1"/>
          </p:nvPr>
        </p:nvSpPr>
        <p:spPr>
          <a:xfrm>
            <a:off x="838200" y="1253331"/>
            <a:ext cx="10515600" cy="1682374"/>
          </a:xfrm>
        </p:spPr>
        <p:txBody>
          <a:bodyPr>
            <a:normAutofit/>
          </a:bodyPr>
          <a:lstStyle/>
          <a:p>
            <a:pPr marL="0" indent="0">
              <a:buNone/>
            </a:pPr>
            <a:r>
              <a:rPr lang="en-US" dirty="0"/>
              <a:t>Look in your books from last time.  Tell your learning partner a fact that you learnt during our last lesson about the Shang Dynasty.</a:t>
            </a:r>
          </a:p>
          <a:p>
            <a:pPr marL="0" indent="0">
              <a:buNone/>
            </a:pPr>
            <a:r>
              <a:rPr lang="en-US" dirty="0"/>
              <a:t>Let’s share some facts with our class.</a:t>
            </a:r>
          </a:p>
          <a:p>
            <a:pPr marL="0" indent="0">
              <a:buNone/>
            </a:pPr>
            <a:endParaRPr lang="en-US" dirty="0"/>
          </a:p>
          <a:p>
            <a:pPr marL="0" indent="0">
              <a:buNone/>
            </a:pPr>
            <a:endParaRPr lang="en-US" dirty="0"/>
          </a:p>
          <a:p>
            <a:endParaRPr lang="en-GB" dirty="0"/>
          </a:p>
        </p:txBody>
      </p:sp>
      <p:pic>
        <p:nvPicPr>
          <p:cNvPr id="5" name="Picture 4">
            <a:extLst>
              <a:ext uri="{FF2B5EF4-FFF2-40B4-BE49-F238E27FC236}">
                <a16:creationId xmlns:a16="http://schemas.microsoft.com/office/drawing/2014/main" id="{DFD72B5E-52D0-4AE3-97C3-514D8E7130FE}"/>
              </a:ext>
            </a:extLst>
          </p:cNvPr>
          <p:cNvPicPr/>
          <p:nvPr/>
        </p:nvPicPr>
        <p:blipFill>
          <a:blip r:embed="rId2"/>
          <a:stretch>
            <a:fillRect/>
          </a:stretch>
        </p:blipFill>
        <p:spPr>
          <a:xfrm rot="1360517">
            <a:off x="8859537" y="2414308"/>
            <a:ext cx="2305770" cy="32254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8187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28117F-1AF0-43BF-BEB8-F0041E8BACB5}"/>
              </a:ext>
            </a:extLst>
          </p:cNvPr>
          <p:cNvSpPr/>
          <p:nvPr/>
        </p:nvSpPr>
        <p:spPr>
          <a:xfrm>
            <a:off x="1656346" y="1980474"/>
            <a:ext cx="8266130" cy="2677656"/>
          </a:xfrm>
          <a:prstGeom prst="rect">
            <a:avLst/>
          </a:prstGeom>
        </p:spPr>
        <p:txBody>
          <a:bodyPr wrap="square">
            <a:spAutoFit/>
          </a:bodyPr>
          <a:lstStyle/>
          <a:p>
            <a:r>
              <a:rPr lang="en-US" sz="2800" dirty="0"/>
              <a:t>Today, we are going to find out how Shang society was organized, and we will use our note-taking skills to write down key facts.</a:t>
            </a:r>
          </a:p>
          <a:p>
            <a:endParaRPr lang="en-US" sz="2800" dirty="0"/>
          </a:p>
          <a:p>
            <a:r>
              <a:rPr lang="en-US" sz="2800" dirty="0"/>
              <a:t>These notes will help us to write a diary entry about the life of an ordinary person during the Shang Dynasty</a:t>
            </a:r>
            <a:endParaRPr lang="en-GB" sz="2800" dirty="0"/>
          </a:p>
        </p:txBody>
      </p:sp>
    </p:spTree>
    <p:extLst>
      <p:ext uri="{BB962C8B-B14F-4D97-AF65-F5344CB8AC3E}">
        <p14:creationId xmlns:p14="http://schemas.microsoft.com/office/powerpoint/2010/main" val="3708003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8EC5-90C7-4B0E-A536-184033E19AD6}"/>
              </a:ext>
            </a:extLst>
          </p:cNvPr>
          <p:cNvSpPr>
            <a:spLocks noGrp="1"/>
          </p:cNvSpPr>
          <p:nvPr>
            <p:ph type="title"/>
          </p:nvPr>
        </p:nvSpPr>
        <p:spPr/>
        <p:txBody>
          <a:bodyPr/>
          <a:lstStyle/>
          <a:p>
            <a:r>
              <a:rPr lang="en-GB" dirty="0">
                <a:hlinkClick r:id="rId2"/>
              </a:rPr>
              <a:t>What was it like to live in the Shang Dynasty?</a:t>
            </a:r>
            <a:endParaRPr lang="en-GB" dirty="0"/>
          </a:p>
        </p:txBody>
      </p:sp>
      <p:pic>
        <p:nvPicPr>
          <p:cNvPr id="4" name="Content Placeholder 3">
            <a:hlinkClick r:id="rId2"/>
            <a:extLst>
              <a:ext uri="{FF2B5EF4-FFF2-40B4-BE49-F238E27FC236}">
                <a16:creationId xmlns:a16="http://schemas.microsoft.com/office/drawing/2014/main" id="{C9AC95CA-810D-4676-BFF7-5B39CA7C54C1}"/>
              </a:ext>
            </a:extLst>
          </p:cNvPr>
          <p:cNvPicPr>
            <a:picLocks noGrp="1" noChangeAspect="1"/>
          </p:cNvPicPr>
          <p:nvPr>
            <p:ph idx="1"/>
          </p:nvPr>
        </p:nvPicPr>
        <p:blipFill>
          <a:blip r:embed="rId3"/>
          <a:stretch>
            <a:fillRect/>
          </a:stretch>
        </p:blipFill>
        <p:spPr>
          <a:xfrm>
            <a:off x="1325217" y="1306746"/>
            <a:ext cx="9464987" cy="5345845"/>
          </a:xfrm>
          <a:prstGeom prst="rect">
            <a:avLst/>
          </a:prstGeom>
        </p:spPr>
      </p:pic>
    </p:spTree>
    <p:extLst>
      <p:ext uri="{BB962C8B-B14F-4D97-AF65-F5344CB8AC3E}">
        <p14:creationId xmlns:p14="http://schemas.microsoft.com/office/powerpoint/2010/main" val="1243824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6A24-094A-46CA-B696-133D3A89035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1D9BDF3-98C8-4BD7-8C7E-BF36159E02B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EE7AFC9-6B9A-4CEC-A497-D1F671B11143}"/>
              </a:ext>
            </a:extLst>
          </p:cNvPr>
          <p:cNvPicPr>
            <a:picLocks noChangeAspect="1"/>
          </p:cNvPicPr>
          <p:nvPr/>
        </p:nvPicPr>
        <p:blipFill>
          <a:blip r:embed="rId2"/>
          <a:stretch>
            <a:fillRect/>
          </a:stretch>
        </p:blipFill>
        <p:spPr>
          <a:xfrm>
            <a:off x="0" y="0"/>
            <a:ext cx="12176477" cy="6858000"/>
          </a:xfrm>
          <a:prstGeom prst="rect">
            <a:avLst/>
          </a:prstGeom>
        </p:spPr>
      </p:pic>
      <p:sp>
        <p:nvSpPr>
          <p:cNvPr id="5" name="Rectangle 4">
            <a:extLst>
              <a:ext uri="{FF2B5EF4-FFF2-40B4-BE49-F238E27FC236}">
                <a16:creationId xmlns:a16="http://schemas.microsoft.com/office/drawing/2014/main" id="{2215E7ED-089F-4445-9DF3-6B508114D84F}"/>
              </a:ext>
            </a:extLst>
          </p:cNvPr>
          <p:cNvSpPr/>
          <p:nvPr/>
        </p:nvSpPr>
        <p:spPr>
          <a:xfrm>
            <a:off x="180474" y="1618495"/>
            <a:ext cx="3308684" cy="2246769"/>
          </a:xfrm>
          <a:prstGeom prst="rect">
            <a:avLst/>
          </a:prstGeom>
        </p:spPr>
        <p:txBody>
          <a:bodyPr wrap="square">
            <a:spAutoFit/>
          </a:bodyPr>
          <a:lstStyle/>
          <a:p>
            <a:r>
              <a:rPr lang="en-US" sz="2800" dirty="0"/>
              <a:t>Talk to your partner about each of these questions. How much can you remember from the video?</a:t>
            </a:r>
          </a:p>
        </p:txBody>
      </p:sp>
    </p:spTree>
    <p:extLst>
      <p:ext uri="{BB962C8B-B14F-4D97-AF65-F5344CB8AC3E}">
        <p14:creationId xmlns:p14="http://schemas.microsoft.com/office/powerpoint/2010/main" val="1793920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B6620-3C20-49EA-A842-4A245E9026E2}"/>
              </a:ext>
            </a:extLst>
          </p:cNvPr>
          <p:cNvSpPr/>
          <p:nvPr/>
        </p:nvSpPr>
        <p:spPr>
          <a:xfrm>
            <a:off x="2780270" y="675385"/>
            <a:ext cx="9514703" cy="4154984"/>
          </a:xfrm>
          <a:prstGeom prst="rect">
            <a:avLst/>
          </a:prstGeom>
        </p:spPr>
        <p:txBody>
          <a:bodyPr wrap="square">
            <a:spAutoFit/>
          </a:bodyPr>
          <a:lstStyle/>
          <a:p>
            <a:r>
              <a:rPr lang="en-US" sz="2400" dirty="0"/>
              <a:t>As we saw, life was hard for the Shang people, unless they were rich; however, things were not as simple as that.  Shang society was divided into several different ‘classes’, each of which had its own strict place.  The further down the ‘ladder’ of society they were, the harder life was for people.</a:t>
            </a:r>
          </a:p>
          <a:p>
            <a:endParaRPr lang="en-US" sz="1400" dirty="0"/>
          </a:p>
          <a:p>
            <a:pPr marL="342900" indent="-342900">
              <a:buFont typeface="+mj-lt"/>
              <a:buAutoNum type="arabicPeriod"/>
            </a:pPr>
            <a:r>
              <a:rPr lang="en-US" sz="2400" dirty="0"/>
              <a:t>Cut out the pictures and match them to the short descriptions – compare your decisions with your partner’s.</a:t>
            </a:r>
          </a:p>
          <a:p>
            <a:pPr marL="342900" indent="-342900">
              <a:buFont typeface="+mj-lt"/>
              <a:buAutoNum type="arabicPeriod"/>
            </a:pPr>
            <a:r>
              <a:rPr lang="en-US" sz="2400" dirty="0"/>
              <a:t>Work together to discuss and arrange the different classes from the richest down to the poorest on your grid (do not stick them down yet)</a:t>
            </a:r>
          </a:p>
          <a:p>
            <a:pPr marL="342900" indent="-342900">
              <a:buFont typeface="+mj-lt"/>
              <a:buAutoNum type="arabicPeriod"/>
            </a:pPr>
            <a:r>
              <a:rPr lang="en-US" sz="2400" dirty="0"/>
              <a:t>You can make changes as we learn more in the lesson.</a:t>
            </a:r>
          </a:p>
        </p:txBody>
      </p:sp>
      <p:pic>
        <p:nvPicPr>
          <p:cNvPr id="3" name="Picture 2">
            <a:extLst>
              <a:ext uri="{FF2B5EF4-FFF2-40B4-BE49-F238E27FC236}">
                <a16:creationId xmlns:a16="http://schemas.microsoft.com/office/drawing/2014/main" id="{CC77BEF0-9752-4F2D-8058-CA6E7159FA3F}"/>
              </a:ext>
            </a:extLst>
          </p:cNvPr>
          <p:cNvPicPr/>
          <p:nvPr/>
        </p:nvPicPr>
        <p:blipFill>
          <a:blip r:embed="rId2"/>
          <a:stretch>
            <a:fillRect/>
          </a:stretch>
        </p:blipFill>
        <p:spPr>
          <a:xfrm rot="348902">
            <a:off x="7688427" y="4800262"/>
            <a:ext cx="3446604" cy="1565965"/>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9545E12D-2A4B-42BC-9D5F-A05B74410019}"/>
              </a:ext>
            </a:extLst>
          </p:cNvPr>
          <p:cNvPicPr/>
          <p:nvPr/>
        </p:nvPicPr>
        <p:blipFill>
          <a:blip r:embed="rId3"/>
          <a:stretch>
            <a:fillRect/>
          </a:stretch>
        </p:blipFill>
        <p:spPr>
          <a:xfrm rot="21224055">
            <a:off x="3259267" y="4802076"/>
            <a:ext cx="2129897" cy="1486188"/>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29E3C2B-FD2F-46BA-88B3-B7D0ADB4337E}"/>
              </a:ext>
            </a:extLst>
          </p:cNvPr>
          <p:cNvPicPr/>
          <p:nvPr/>
        </p:nvPicPr>
        <p:blipFill>
          <a:blip r:embed="rId4"/>
          <a:stretch>
            <a:fillRect/>
          </a:stretch>
        </p:blipFill>
        <p:spPr>
          <a:xfrm>
            <a:off x="391297" y="625690"/>
            <a:ext cx="2120348" cy="49575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827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339A-C34A-4B8F-9392-57B7668C842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75C8625-7292-466D-9571-148151896DA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68FDA56-6A20-4977-AD00-5C58E099E4FB}"/>
              </a:ext>
            </a:extLst>
          </p:cNvPr>
          <p:cNvPicPr>
            <a:picLocks noChangeAspect="1"/>
          </p:cNvPicPr>
          <p:nvPr/>
        </p:nvPicPr>
        <p:blipFill>
          <a:blip r:embed="rId2"/>
          <a:stretch>
            <a:fillRect/>
          </a:stretch>
        </p:blipFill>
        <p:spPr>
          <a:xfrm>
            <a:off x="1" y="0"/>
            <a:ext cx="12194554" cy="6858000"/>
          </a:xfrm>
          <a:prstGeom prst="rect">
            <a:avLst/>
          </a:prstGeom>
        </p:spPr>
      </p:pic>
      <p:sp>
        <p:nvSpPr>
          <p:cNvPr id="7" name="Rectangle: Rounded Corners 6">
            <a:extLst>
              <a:ext uri="{FF2B5EF4-FFF2-40B4-BE49-F238E27FC236}">
                <a16:creationId xmlns:a16="http://schemas.microsoft.com/office/drawing/2014/main" id="{38BB097C-211E-40A5-B396-0411D79FD945}"/>
              </a:ext>
            </a:extLst>
          </p:cNvPr>
          <p:cNvSpPr/>
          <p:nvPr/>
        </p:nvSpPr>
        <p:spPr>
          <a:xfrm>
            <a:off x="2113006" y="5777083"/>
            <a:ext cx="7895968" cy="596602"/>
          </a:xfrm>
          <a:prstGeom prst="roundRect">
            <a:avLst/>
          </a:prstGeom>
          <a:solidFill>
            <a:srgbClr val="DF4E3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6C93F3C-5C44-4E5C-814C-BD285B9A8A3E}"/>
              </a:ext>
            </a:extLst>
          </p:cNvPr>
          <p:cNvSpPr/>
          <p:nvPr/>
        </p:nvSpPr>
        <p:spPr>
          <a:xfrm>
            <a:off x="2442520" y="5715298"/>
            <a:ext cx="7541740" cy="523220"/>
          </a:xfrm>
          <a:prstGeom prst="rect">
            <a:avLst/>
          </a:prstGeom>
        </p:spPr>
        <p:txBody>
          <a:bodyPr wrap="square">
            <a:spAutoFit/>
          </a:bodyPr>
          <a:lstStyle/>
          <a:p>
            <a:r>
              <a:rPr lang="en-US" sz="2800" b="1" dirty="0">
                <a:solidFill>
                  <a:srgbClr val="FFC000"/>
                </a:solidFill>
              </a:rPr>
              <a:t>Nobles were also high-ranking soldiers</a:t>
            </a:r>
            <a:endParaRPr lang="en-GB" sz="2800" b="1" dirty="0">
              <a:solidFill>
                <a:srgbClr val="FFC000"/>
              </a:solidFill>
            </a:endParaRPr>
          </a:p>
        </p:txBody>
      </p:sp>
    </p:spTree>
    <p:extLst>
      <p:ext uri="{BB962C8B-B14F-4D97-AF65-F5344CB8AC3E}">
        <p14:creationId xmlns:p14="http://schemas.microsoft.com/office/powerpoint/2010/main" val="1230294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6F21-4691-4ACE-BC87-59925C6904BE}"/>
              </a:ext>
            </a:extLst>
          </p:cNvPr>
          <p:cNvSpPr>
            <a:spLocks noGrp="1"/>
          </p:cNvSpPr>
          <p:nvPr>
            <p:ph type="title"/>
          </p:nvPr>
        </p:nvSpPr>
        <p:spPr/>
        <p:txBody>
          <a:bodyPr/>
          <a:lstStyle/>
          <a:p>
            <a:pPr algn="ctr"/>
            <a:r>
              <a:rPr lang="en-GB" dirty="0">
                <a:hlinkClick r:id="rId2"/>
              </a:rPr>
              <a:t>What jobs did the Shang people do?</a:t>
            </a:r>
            <a:endParaRPr lang="en-GB" dirty="0"/>
          </a:p>
        </p:txBody>
      </p:sp>
      <p:pic>
        <p:nvPicPr>
          <p:cNvPr id="4" name="Content Placeholder 3">
            <a:hlinkClick r:id="rId2"/>
            <a:extLst>
              <a:ext uri="{FF2B5EF4-FFF2-40B4-BE49-F238E27FC236}">
                <a16:creationId xmlns:a16="http://schemas.microsoft.com/office/drawing/2014/main" id="{D84DD412-2B32-4D06-8CCC-3F99D5B03022}"/>
              </a:ext>
            </a:extLst>
          </p:cNvPr>
          <p:cNvPicPr>
            <a:picLocks noGrp="1" noChangeAspect="1"/>
          </p:cNvPicPr>
          <p:nvPr>
            <p:ph idx="1"/>
          </p:nvPr>
        </p:nvPicPr>
        <p:blipFill>
          <a:blip r:embed="rId3"/>
          <a:stretch>
            <a:fillRect/>
          </a:stretch>
        </p:blipFill>
        <p:spPr>
          <a:xfrm>
            <a:off x="1258957" y="1277135"/>
            <a:ext cx="9497651" cy="5348952"/>
          </a:xfrm>
          <a:prstGeom prst="rect">
            <a:avLst/>
          </a:prstGeom>
        </p:spPr>
      </p:pic>
    </p:spTree>
    <p:extLst>
      <p:ext uri="{BB962C8B-B14F-4D97-AF65-F5344CB8AC3E}">
        <p14:creationId xmlns:p14="http://schemas.microsoft.com/office/powerpoint/2010/main" val="351455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7067DB-1045-4C72-8970-31A9DE8B58AE}"/>
              </a:ext>
            </a:extLst>
          </p:cNvPr>
          <p:cNvSpPr/>
          <p:nvPr/>
        </p:nvSpPr>
        <p:spPr>
          <a:xfrm>
            <a:off x="1107989" y="1049463"/>
            <a:ext cx="10013092" cy="1200329"/>
          </a:xfrm>
          <a:prstGeom prst="rect">
            <a:avLst/>
          </a:prstGeom>
        </p:spPr>
        <p:txBody>
          <a:bodyPr wrap="square">
            <a:spAutoFit/>
          </a:bodyPr>
          <a:lstStyle/>
          <a:p>
            <a:r>
              <a:rPr lang="en-US" sz="2400" dirty="0"/>
              <a:t>You should now be able check if your pictures and information boxes are correct.  Stick them down on the grid and then write these labels in the empty spaces:</a:t>
            </a:r>
            <a:endParaRPr lang="en-GB" sz="2400" dirty="0"/>
          </a:p>
        </p:txBody>
      </p:sp>
      <p:sp>
        <p:nvSpPr>
          <p:cNvPr id="3" name="Rectangle 2">
            <a:extLst>
              <a:ext uri="{FF2B5EF4-FFF2-40B4-BE49-F238E27FC236}">
                <a16:creationId xmlns:a16="http://schemas.microsoft.com/office/drawing/2014/main" id="{26D792A4-4F29-4F8A-902F-F9CACC558C4F}"/>
              </a:ext>
            </a:extLst>
          </p:cNvPr>
          <p:cNvSpPr/>
          <p:nvPr/>
        </p:nvSpPr>
        <p:spPr>
          <a:xfrm>
            <a:off x="885567" y="2845312"/>
            <a:ext cx="10457935" cy="2308324"/>
          </a:xfrm>
          <a:prstGeom prst="rect">
            <a:avLst/>
          </a:prstGeom>
        </p:spPr>
        <p:txBody>
          <a:bodyPr wrap="square">
            <a:spAutoFit/>
          </a:bodyPr>
          <a:lstStyle/>
          <a:p>
            <a:r>
              <a:rPr lang="en-US" sz="3600" dirty="0"/>
              <a:t>Slave/prisoner		king/ruler		farmer			</a:t>
            </a:r>
          </a:p>
          <a:p>
            <a:endParaRPr lang="en-US" sz="3600" dirty="0"/>
          </a:p>
          <a:p>
            <a:r>
              <a:rPr lang="en-US" sz="3600" dirty="0"/>
              <a:t>	priest		craftsman	soldier/nobleman</a:t>
            </a:r>
            <a:endParaRPr lang="en-GB" sz="3600" dirty="0"/>
          </a:p>
        </p:txBody>
      </p:sp>
    </p:spTree>
    <p:extLst>
      <p:ext uri="{BB962C8B-B14F-4D97-AF65-F5344CB8AC3E}">
        <p14:creationId xmlns:p14="http://schemas.microsoft.com/office/powerpoint/2010/main" val="3261396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3029</TotalTime>
  <Words>426</Words>
  <Application>Microsoft Office PowerPoint</Application>
  <PresentationFormat>Widescreen</PresentationFormat>
  <Paragraphs>28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Viner Hand ITC</vt:lpstr>
      <vt:lpstr>Office Theme</vt:lpstr>
      <vt:lpstr>PowerPoint Presentation</vt:lpstr>
      <vt:lpstr>Let’s recap…</vt:lpstr>
      <vt:lpstr>PowerPoint Presentation</vt:lpstr>
      <vt:lpstr>What was it like to live in the Shang Dynasty?</vt:lpstr>
      <vt:lpstr>PowerPoint Presentation</vt:lpstr>
      <vt:lpstr>PowerPoint Presentation</vt:lpstr>
      <vt:lpstr>PowerPoint Presentation</vt:lpstr>
      <vt:lpstr>What jobs did the Shang people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Mckenna</dc:creator>
  <cp:lastModifiedBy>Kit Saddington</cp:lastModifiedBy>
  <cp:revision>20</cp:revision>
  <dcterms:created xsi:type="dcterms:W3CDTF">2020-11-15T20:43:37Z</dcterms:created>
  <dcterms:modified xsi:type="dcterms:W3CDTF">2021-11-13T22:44:27Z</dcterms:modified>
</cp:coreProperties>
</file>