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D9142-1A78-4B8A-9D2D-73A4F60AB856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D9F81-5A60-4965-B5A5-DAB0049A7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72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D9142-1A78-4B8A-9D2D-73A4F60AB856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D9F81-5A60-4965-B5A5-DAB0049A7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3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D9142-1A78-4B8A-9D2D-73A4F60AB856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D9F81-5A60-4965-B5A5-DAB0049A7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29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D9142-1A78-4B8A-9D2D-73A4F60AB856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D9F81-5A60-4965-B5A5-DAB0049A7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04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D9142-1A78-4B8A-9D2D-73A4F60AB856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D9F81-5A60-4965-B5A5-DAB0049A7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83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D9142-1A78-4B8A-9D2D-73A4F60AB856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D9F81-5A60-4965-B5A5-DAB0049A7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52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D9142-1A78-4B8A-9D2D-73A4F60AB856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D9F81-5A60-4965-B5A5-DAB0049A7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4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D9142-1A78-4B8A-9D2D-73A4F60AB856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D9F81-5A60-4965-B5A5-DAB0049A7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55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D9142-1A78-4B8A-9D2D-73A4F60AB856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D9F81-5A60-4965-B5A5-DAB0049A7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73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D9142-1A78-4B8A-9D2D-73A4F60AB856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D9F81-5A60-4965-B5A5-DAB0049A7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D9142-1A78-4B8A-9D2D-73A4F60AB856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D9F81-5A60-4965-B5A5-DAB0049A7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51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D9142-1A78-4B8A-9D2D-73A4F60AB856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D9F81-5A60-4965-B5A5-DAB0049A7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66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iubWN1cnwI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9417" y="125853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latin typeface="My Happy Ending" pitchFamily="2" charset="0"/>
                <a:ea typeface="My Happy Ending" pitchFamily="2" charset="0"/>
              </a:rPr>
              <a:t/>
            </a:r>
            <a:br>
              <a:rPr lang="en-GB" b="1" u="sng" dirty="0" smtClean="0">
                <a:latin typeface="My Happy Ending" pitchFamily="2" charset="0"/>
                <a:ea typeface="My Happy Ending" pitchFamily="2" charset="0"/>
              </a:rPr>
            </a:br>
            <a:r>
              <a:rPr lang="en-GB" b="1" u="sng" dirty="0">
                <a:latin typeface="My Happy Ending" pitchFamily="2" charset="0"/>
                <a:ea typeface="My Happy Ending" pitchFamily="2" charset="0"/>
              </a:rPr>
              <a:t/>
            </a:r>
            <a:br>
              <a:rPr lang="en-GB" b="1" u="sng" dirty="0">
                <a:latin typeface="My Happy Ending" pitchFamily="2" charset="0"/>
                <a:ea typeface="My Happy Ending" pitchFamily="2" charset="0"/>
              </a:rPr>
            </a:br>
            <a:r>
              <a:rPr lang="en-GB" sz="7300" b="1" u="sng" dirty="0">
                <a:latin typeface="My Happy Ending" pitchFamily="2" charset="0"/>
                <a:ea typeface="My Happy Ending" pitchFamily="2" charset="0"/>
              </a:rPr>
              <a:t>International/ Global </a:t>
            </a:r>
            <a:r>
              <a:rPr lang="en-GB" sz="7300" b="1" u="sng" dirty="0" smtClean="0">
                <a:latin typeface="My Happy Ending" pitchFamily="2" charset="0"/>
                <a:ea typeface="My Happy Ending" pitchFamily="2" charset="0"/>
              </a:rPr>
              <a:t>Trade</a:t>
            </a:r>
            <a:br>
              <a:rPr lang="en-GB" sz="7300" b="1" u="sng" dirty="0" smtClean="0">
                <a:latin typeface="My Happy Ending" pitchFamily="2" charset="0"/>
                <a:ea typeface="My Happy Ending" pitchFamily="2" charset="0"/>
              </a:rPr>
            </a:br>
            <a:r>
              <a:rPr lang="en-GB" sz="7300" b="1" u="sng" dirty="0" smtClean="0">
                <a:latin typeface="My Happy Ending" pitchFamily="2" charset="0"/>
                <a:ea typeface="My Happy Ending" pitchFamily="2" charset="0"/>
              </a:rPr>
              <a:t/>
            </a:r>
            <a:br>
              <a:rPr lang="en-GB" sz="7300" b="1" u="sng" dirty="0" smtClean="0">
                <a:latin typeface="My Happy Ending" pitchFamily="2" charset="0"/>
                <a:ea typeface="My Happy Ending" pitchFamily="2" charset="0"/>
              </a:rPr>
            </a:br>
            <a:r>
              <a:rPr lang="en-GB" sz="7300" b="1" u="sng" dirty="0" smtClean="0">
                <a:latin typeface="My Happy Ending" pitchFamily="2" charset="0"/>
                <a:ea typeface="My Happy Ending" pitchFamily="2" charset="0"/>
              </a:rPr>
              <a:t>Natural Resources</a:t>
            </a:r>
            <a:r>
              <a:rPr lang="en-GB" b="1" u="sng" dirty="0">
                <a:latin typeface="My Happy Ending" pitchFamily="2" charset="0"/>
                <a:ea typeface="My Happy Ending" pitchFamily="2" charset="0"/>
              </a:rPr>
              <a:t/>
            </a:r>
            <a:br>
              <a:rPr lang="en-GB" b="1" u="sng" dirty="0">
                <a:latin typeface="My Happy Ending" pitchFamily="2" charset="0"/>
                <a:ea typeface="My Happy Ending" pitchFamily="2" charset="0"/>
              </a:rPr>
            </a:br>
            <a:endParaRPr lang="en-GB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55" y="2808516"/>
            <a:ext cx="6788324" cy="391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804862"/>
            <a:ext cx="57150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57" y="199817"/>
            <a:ext cx="1166211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  <a:t>One of the most traded natural resource is oil, </a:t>
            </a:r>
            <a:r>
              <a:rPr lang="en-GB" sz="6000" dirty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  <a:t>it is an important natural resource for fuel. </a:t>
            </a:r>
            <a:r>
              <a:rPr lang="en-GB" sz="6000" dirty="0" smtClean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  <a:t>On the next slide, is a map </a:t>
            </a:r>
            <a:r>
              <a:rPr lang="en-GB" sz="6000" dirty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  <a:t>showing where most of the world's oil is produced. The Middle East is the world's largest producer of oil. As a class, </a:t>
            </a:r>
            <a:r>
              <a:rPr lang="en-GB" sz="6000" dirty="0" smtClean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  <a:t>can </a:t>
            </a:r>
            <a:r>
              <a:rPr lang="en-GB" sz="6000" dirty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  <a:t>you plot the other producers of oil on the map, starting with the biggest </a:t>
            </a:r>
            <a:r>
              <a:rPr lang="en-GB" sz="6000" dirty="0" smtClean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  <a:t>provider.</a:t>
            </a:r>
            <a:endParaRPr lang="en-GB" sz="6000" dirty="0">
              <a:solidFill>
                <a:srgbClr val="000000"/>
              </a:solidFill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6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0" y="900384"/>
            <a:ext cx="9029428" cy="474447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531428" y="2063931"/>
            <a:ext cx="1619795" cy="261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1. Middle East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235131" y="1345475"/>
            <a:ext cx="1815738" cy="235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3. North America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235131" y="1764441"/>
            <a:ext cx="1815738" cy="261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7. South America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35131" y="2686057"/>
            <a:ext cx="1815738" cy="261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6. Europe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5131" y="2231303"/>
            <a:ext cx="1815738" cy="261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4. Africa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1703" y="56155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235131" y="3185725"/>
            <a:ext cx="1815738" cy="261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2. Russia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35131" y="3708283"/>
            <a:ext cx="1815738" cy="261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5. Asia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5131" y="4243925"/>
            <a:ext cx="1815738" cy="261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8. Australia </a:t>
            </a:r>
          </a:p>
        </p:txBody>
      </p:sp>
    </p:spTree>
    <p:extLst>
      <p:ext uri="{BB962C8B-B14F-4D97-AF65-F5344CB8AC3E}">
        <p14:creationId xmlns:p14="http://schemas.microsoft.com/office/powerpoint/2010/main" val="6666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7235" y="238818"/>
            <a:ext cx="11843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  <a:t>Burning fossil fuels can have a negative impact on our environment. It releases carbon dioxide which is a gas that causes climate change which leads global warming.</a:t>
            </a:r>
            <a:r>
              <a:rPr lang="en-GB" sz="4000" b="1" dirty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53117" y="2081740"/>
            <a:ext cx="83118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schemeClr val="accent1">
                    <a:lumMod val="75000"/>
                  </a:schemeClr>
                </a:solidFill>
                <a:latin typeface="My Happy Ending" pitchFamily="2" charset="0"/>
                <a:ea typeface="My Happy Ending" pitchFamily="2" charset="0"/>
              </a:rPr>
              <a:t>What can we do to help decrease global warming?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849" y="3283676"/>
            <a:ext cx="49244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4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2697" y="0"/>
            <a:ext cx="408867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  <a:t>The map below shows where most of the world's nickel and copper is mined. These materials are used for making batteries and are in increasing demand as more</a:t>
            </a:r>
            <a:r>
              <a:rPr lang="en-GB" sz="4400" b="1" dirty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  <a:t> electric cars are being made, which are much cleaner for our the environment.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71" y="1040510"/>
            <a:ext cx="7552448" cy="496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7566"/>
            <a:ext cx="6113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In your books, create a spider diagram (below) listing the most commonly traded natural resources. </a:t>
            </a:r>
            <a:endParaRPr lang="en-GB" sz="4800" dirty="0">
              <a:latin typeface="My Happy Ending" pitchFamily="2" charset="0"/>
              <a:ea typeface="My Happy Ending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55470" y="3605349"/>
            <a:ext cx="3265714" cy="1214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Natural Resources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311287" y="3187337"/>
            <a:ext cx="396511" cy="509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259874" y="3187337"/>
            <a:ext cx="348888" cy="522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72247" y="4728201"/>
            <a:ext cx="409846" cy="575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664" y="1271728"/>
            <a:ext cx="3981994" cy="54490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01246" y="167971"/>
            <a:ext cx="5490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My Happy Ending" pitchFamily="2" charset="0"/>
                <a:ea typeface="My Happy Ending" pitchFamily="2" charset="0"/>
              </a:rPr>
              <a:t>List all the resources below. Draw a small picture and include what the resource is used for. </a:t>
            </a:r>
            <a:endParaRPr lang="en-GB" sz="3200" dirty="0">
              <a:latin typeface="My Happy Ending" pitchFamily="2" charset="0"/>
              <a:ea typeface="My Happy Ending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259874" y="4728201"/>
            <a:ext cx="423455" cy="510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6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424" y="0"/>
            <a:ext cx="118567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  <a:t>Challenge</a:t>
            </a:r>
            <a:r>
              <a:rPr lang="en-GB" sz="6000" b="1" dirty="0" smtClean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  <a:t>:</a:t>
            </a:r>
          </a:p>
          <a:p>
            <a:endParaRPr lang="en-GB" sz="6000" b="1" dirty="0">
              <a:solidFill>
                <a:srgbClr val="000000"/>
              </a:solidFill>
              <a:latin typeface="My Happy Ending" pitchFamily="2" charset="0"/>
              <a:ea typeface="My Happy Ending" pitchFamily="2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GB" sz="6000" dirty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  <a:t>Give two reasons why international trade is so important.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en-GB" sz="6000" dirty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  <a:t>One disadvantage of mining fossil fuels. </a:t>
            </a:r>
          </a:p>
        </p:txBody>
      </p:sp>
    </p:spTree>
    <p:extLst>
      <p:ext uri="{BB962C8B-B14F-4D97-AF65-F5344CB8AC3E}">
        <p14:creationId xmlns:p14="http://schemas.microsoft.com/office/powerpoint/2010/main" val="16368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32" y="310568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900" u="sng" dirty="0">
                <a:latin typeface="My Happy Ending" pitchFamily="2" charset="0"/>
                <a:ea typeface="My Happy Ending" pitchFamily="2" charset="0"/>
              </a:rPr>
              <a:t>31.01.22</a:t>
            </a:r>
            <a:br>
              <a:rPr lang="en-GB" sz="8900" u="sng" dirty="0">
                <a:latin typeface="My Happy Ending" pitchFamily="2" charset="0"/>
                <a:ea typeface="My Happy Ending" pitchFamily="2" charset="0"/>
              </a:rPr>
            </a:br>
            <a:r>
              <a:rPr lang="en-GB" sz="8900" u="sng" dirty="0">
                <a:latin typeface="My Happy Ending" pitchFamily="2" charset="0"/>
                <a:ea typeface="My Happy Ending" pitchFamily="2" charset="0"/>
              </a:rPr>
              <a:t/>
            </a:r>
            <a:br>
              <a:rPr lang="en-GB" sz="8900" u="sng" dirty="0">
                <a:latin typeface="My Happy Ending" pitchFamily="2" charset="0"/>
                <a:ea typeface="My Happy Ending" pitchFamily="2" charset="0"/>
              </a:rPr>
            </a:br>
            <a:r>
              <a:rPr lang="en-GB" sz="8900" u="sng" dirty="0">
                <a:latin typeface="My Happy Ending" pitchFamily="2" charset="0"/>
                <a:ea typeface="My Happy Ending" pitchFamily="2" charset="0"/>
              </a:rPr>
              <a:t>LO: </a:t>
            </a:r>
            <a:r>
              <a:rPr lang="en-GB" sz="8900" u="sng" dirty="0">
                <a:latin typeface="My Happy Ending" pitchFamily="2" charset="0"/>
                <a:ea typeface="My Happy Ending" pitchFamily="2" charset="0"/>
              </a:rPr>
              <a:t>To know </a:t>
            </a:r>
            <a:r>
              <a:rPr lang="en-GB" sz="8900" u="sng" dirty="0">
                <a:latin typeface="My Happy Ending" pitchFamily="2" charset="0"/>
                <a:ea typeface="My Happy Ending" pitchFamily="2" charset="0"/>
              </a:rPr>
              <a:t>which natural resources are traded the </a:t>
            </a:r>
            <a:r>
              <a:rPr lang="en-GB" sz="8900" u="sng" dirty="0">
                <a:latin typeface="My Happy Ending" pitchFamily="2" charset="0"/>
                <a:ea typeface="My Happy Ending" pitchFamily="2" charset="0"/>
              </a:rPr>
              <a:t>most.</a:t>
            </a:r>
            <a:r>
              <a:rPr lang="en-GB" u="sng" dirty="0" smtClean="0"/>
              <a:t/>
            </a:r>
            <a:br>
              <a:rPr lang="en-GB" u="sng" dirty="0" smtClean="0"/>
            </a:br>
            <a:r>
              <a:rPr lang="en-GB" u="sng" dirty="0"/>
              <a:t/>
            </a:r>
            <a:br>
              <a:rPr lang="en-GB" u="sng" dirty="0"/>
            </a:b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89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345" y="117907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6600" b="1" dirty="0">
                <a:latin typeface="My Happy Ending" pitchFamily="2" charset="0"/>
                <a:ea typeface="My Happy Ending" pitchFamily="2" charset="0"/>
              </a:rPr>
              <a:t>Flashback!</a:t>
            </a:r>
          </a:p>
          <a:p>
            <a:r>
              <a:rPr lang="en-GB" sz="6600" dirty="0">
                <a:latin typeface="My Happy Ending" pitchFamily="2" charset="0"/>
                <a:ea typeface="My Happy Ending" pitchFamily="2" charset="0"/>
              </a:rPr>
              <a:t>International trade is the exchange of goods and services between countries.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9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46" y="87863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7200" b="1" dirty="0">
                <a:latin typeface="My Happy Ending" pitchFamily="2" charset="0"/>
                <a:ea typeface="My Happy Ending" pitchFamily="2" charset="0"/>
              </a:rPr>
              <a:t>TTYP- What is import and export?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48732" y="3211058"/>
            <a:ext cx="77800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My Happy Ending" pitchFamily="2" charset="0"/>
                <a:ea typeface="My Happy Ending" pitchFamily="2" charset="0"/>
              </a:rPr>
              <a:t>If something is imported it is bought from another country and if some is exported it is sold to another country. </a:t>
            </a:r>
          </a:p>
          <a:p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2175" y="0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7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6914" y="1164661"/>
            <a:ext cx="94705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My Happy Ending" pitchFamily="2" charset="0"/>
                <a:ea typeface="My Happy Ending" pitchFamily="2" charset="0"/>
              </a:rPr>
              <a:t>Natural resources </a:t>
            </a:r>
            <a:r>
              <a:rPr lang="en-GB" sz="6600" dirty="0">
                <a:latin typeface="My Happy Ending" pitchFamily="2" charset="0"/>
                <a:ea typeface="My Happy Ending" pitchFamily="2" charset="0"/>
              </a:rPr>
              <a:t>are all the land, forests, energy sources and minerals existing naturally that can be used by people and traded. </a:t>
            </a:r>
          </a:p>
        </p:txBody>
      </p:sp>
    </p:spTree>
    <p:extLst>
      <p:ext uri="{BB962C8B-B14F-4D97-AF65-F5344CB8AC3E}">
        <p14:creationId xmlns:p14="http://schemas.microsoft.com/office/powerpoint/2010/main" val="173817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2331" y="289450"/>
            <a:ext cx="1090748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latin typeface="My Happy Ending" pitchFamily="2" charset="0"/>
                <a:ea typeface="My Happy Ending" pitchFamily="2" charset="0"/>
              </a:rPr>
              <a:t>We live on a planet that has all the </a:t>
            </a:r>
            <a:r>
              <a:rPr lang="en-GB" sz="6000" dirty="0">
                <a:solidFill>
                  <a:schemeClr val="accent1">
                    <a:lumMod val="75000"/>
                  </a:schemeClr>
                </a:solidFill>
                <a:latin typeface="My Happy Ending" pitchFamily="2" charset="0"/>
                <a:ea typeface="My Happy Ending" pitchFamily="2" charset="0"/>
              </a:rPr>
              <a:t>resources</a:t>
            </a:r>
            <a:r>
              <a:rPr lang="en-GB" sz="6000" dirty="0">
                <a:latin typeface="My Happy Ending" pitchFamily="2" charset="0"/>
                <a:ea typeface="My Happy Ending" pitchFamily="2" charset="0"/>
              </a:rPr>
              <a:t> we need to survive.</a:t>
            </a:r>
          </a:p>
          <a:p>
            <a:endParaRPr lang="en-GB" sz="6000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4800" i="1" dirty="0">
                <a:latin typeface="My Happy Ending" pitchFamily="2" charset="0"/>
                <a:ea typeface="My Happy Ending" pitchFamily="2" charset="0"/>
              </a:rPr>
              <a:t>TTYP- Can you think of any natural resources? </a:t>
            </a:r>
          </a:p>
          <a:p>
            <a:endParaRPr lang="en-GB" sz="6000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Humans </a:t>
            </a:r>
            <a:r>
              <a:rPr lang="en-GB" sz="6000" dirty="0">
                <a:latin typeface="My Happy Ending" pitchFamily="2" charset="0"/>
                <a:ea typeface="My Happy Ending" pitchFamily="2" charset="0"/>
              </a:rPr>
              <a:t>and other life forms depend on natural resources to survive. </a:t>
            </a:r>
          </a:p>
        </p:txBody>
      </p:sp>
    </p:spTree>
    <p:extLst>
      <p:ext uri="{BB962C8B-B14F-4D97-AF65-F5344CB8AC3E}">
        <p14:creationId xmlns:p14="http://schemas.microsoft.com/office/powerpoint/2010/main" val="238347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555" y="3769495"/>
            <a:ext cx="3733267" cy="22470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656" y="1889629"/>
            <a:ext cx="2257010" cy="246783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31435" y="2890685"/>
            <a:ext cx="4885508" cy="120178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140239" y="3051790"/>
            <a:ext cx="44085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schemeClr val="accent1">
                    <a:lumMod val="75000"/>
                  </a:schemeClr>
                </a:solidFill>
                <a:latin typeface="My Happy Ending" pitchFamily="2" charset="0"/>
                <a:ea typeface="My Happy Ending" pitchFamily="2" charset="0"/>
              </a:rPr>
              <a:t>Common natural resources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76" y="-1"/>
            <a:ext cx="2680589" cy="2047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09" y="4133567"/>
            <a:ext cx="2668381" cy="2217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3936" y="54598"/>
            <a:ext cx="2141558" cy="27734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6038" y="30416"/>
            <a:ext cx="3520485" cy="2707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0624" y="3372865"/>
            <a:ext cx="3151376" cy="247608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31686" y="6422410"/>
            <a:ext cx="10707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My Happy Ending" pitchFamily="2" charset="0"/>
                <a:ea typeface="My Happy Ending" pitchFamily="2" charset="0"/>
              </a:rPr>
              <a:t> </a:t>
            </a:r>
            <a:r>
              <a:rPr lang="en-GB" sz="2400" dirty="0" smtClean="0">
                <a:latin typeface="My Happy Ending" pitchFamily="2" charset="0"/>
                <a:ea typeface="My Happy Ending" pitchFamily="2" charset="0"/>
              </a:rPr>
              <a:t>         Agriculture </a:t>
            </a:r>
            <a:r>
              <a:rPr lang="en-GB" sz="2400" dirty="0">
                <a:latin typeface="My Happy Ending" pitchFamily="2" charset="0"/>
                <a:ea typeface="My Happy Ending" pitchFamily="2" charset="0"/>
              </a:rPr>
              <a:t>is another word for farming. It includes both growing and harvesting crops and raising animals, or livestock.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9998" y="1662479"/>
            <a:ext cx="11865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My Happy Ending" pitchFamily="2" charset="0"/>
                <a:ea typeface="My Happy Ending" pitchFamily="2" charset="0"/>
              </a:rPr>
              <a:t>Water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2433199" y="3972738"/>
            <a:ext cx="8242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400" dirty="0" smtClean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Soils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3899" y="5952631"/>
            <a:ext cx="17187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400" dirty="0" smtClean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Agriculture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074336" y="5464225"/>
            <a:ext cx="1083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400" dirty="0" smtClean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Rocks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1912" y="5617150"/>
            <a:ext cx="1404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400" dirty="0" smtClean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Minerals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040624" y="2355471"/>
            <a:ext cx="22541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400" dirty="0" smtClean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Forest/ Plants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4117" y="402368"/>
            <a:ext cx="1086494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>
                <a:solidFill>
                  <a:schemeClr val="accent1">
                    <a:lumMod val="75000"/>
                  </a:schemeClr>
                </a:solidFill>
                <a:latin typeface="My Happy Ending" pitchFamily="2" charset="0"/>
                <a:ea typeface="My Happy Ending" pitchFamily="2" charset="0"/>
              </a:rPr>
              <a:t>International trade </a:t>
            </a:r>
            <a:r>
              <a:rPr lang="en-GB" sz="4800" dirty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  <a:t>in natural resources is important because</a:t>
            </a:r>
            <a:r>
              <a:rPr lang="en-GB" sz="4800" dirty="0" smtClean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  <a:t>:</a:t>
            </a:r>
          </a:p>
          <a:p>
            <a:endParaRPr lang="en-GB" sz="4800" dirty="0">
              <a:solidFill>
                <a:srgbClr val="000000"/>
              </a:solidFill>
              <a:latin typeface="My Happy Ending" pitchFamily="2" charset="0"/>
              <a:ea typeface="My Happy Ending" pitchFamily="2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GB" sz="4000" b="1" dirty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  <a:t>Each resource occurs more commonly in some parts of the world than others. </a:t>
            </a:r>
            <a:br>
              <a:rPr lang="en-GB" sz="4000" b="1" dirty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</a:br>
            <a:endParaRPr lang="en-GB" sz="4000" b="1" dirty="0">
              <a:solidFill>
                <a:srgbClr val="000000"/>
              </a:solidFill>
              <a:latin typeface="My Happy Ending" pitchFamily="2" charset="0"/>
              <a:ea typeface="My Happy Ending" pitchFamily="2" charset="0"/>
            </a:endParaRPr>
          </a:p>
          <a:p>
            <a:endParaRPr lang="en-GB" sz="1600" dirty="0">
              <a:solidFill>
                <a:prstClr val="black"/>
              </a:solidFill>
              <a:latin typeface="My Happy Ending" pitchFamily="2" charset="0"/>
              <a:ea typeface="My Happy Ending" pitchFamily="2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GB" sz="4000" b="1" dirty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  <a:t>Humans are reliant on natural resources for survival and if the resources are not available in a country then they must be imported. </a:t>
            </a:r>
            <a:endParaRPr lang="en-GB" sz="4000" b="1" dirty="0" smtClean="0">
              <a:solidFill>
                <a:srgbClr val="000000"/>
              </a:solidFill>
              <a:latin typeface="My Happy Ending" pitchFamily="2" charset="0"/>
              <a:ea typeface="My Happy Ending" pitchFamily="2" charset="0"/>
            </a:endParaRPr>
          </a:p>
          <a:p>
            <a:endParaRPr lang="en-GB" sz="4000" b="1" dirty="0">
              <a:solidFill>
                <a:srgbClr val="000000"/>
              </a:solidFill>
              <a:latin typeface="My Happy Ending" pitchFamily="2" charset="0"/>
              <a:ea typeface="My Happy Ending" pitchFamily="2" charset="0"/>
            </a:endParaRPr>
          </a:p>
          <a:p>
            <a:endParaRPr lang="en-GB" sz="1600" dirty="0">
              <a:solidFill>
                <a:prstClr val="black"/>
              </a:solidFill>
              <a:latin typeface="My Happy Ending" pitchFamily="2" charset="0"/>
              <a:ea typeface="My Happy Ending" pitchFamily="2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GB" sz="4000" b="1" dirty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  <a:t>Countries can earn money by exporting natural resources to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96810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4626" y="186678"/>
            <a:ext cx="1121664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  <a:t>Fossil fuels are natural fuels such as coal or gas.</a:t>
            </a:r>
          </a:p>
          <a:p>
            <a:pPr algn="ctr"/>
            <a:r>
              <a:rPr lang="en-GB" sz="4400" dirty="0">
                <a:solidFill>
                  <a:srgbClr val="000000"/>
                </a:solidFill>
                <a:latin typeface="My Happy Ending" pitchFamily="2" charset="0"/>
                <a:ea typeface="My Happy Ending" pitchFamily="2" charset="0"/>
              </a:rPr>
              <a:t>Fossil fuels are formed from the remains of ancient animals and plants, buried deep inside the Earth for several years. Let's watch this video and learn a little more about it...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309" y="2987445"/>
            <a:ext cx="56102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445</Words>
  <Application>Microsoft Office PowerPoint</Application>
  <PresentationFormat>Widescreen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My Happy Ending</vt:lpstr>
      <vt:lpstr>Symbol</vt:lpstr>
      <vt:lpstr>Office Theme</vt:lpstr>
      <vt:lpstr>  International/ Global Trade  Natural Resources </vt:lpstr>
      <vt:lpstr>31.01.22  LO: To know which natural resources are traded the most.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International/ Global Trade  Food</dc:title>
  <dc:creator>Emily Rochester</dc:creator>
  <cp:lastModifiedBy>Emily Rochester</cp:lastModifiedBy>
  <cp:revision>18</cp:revision>
  <dcterms:created xsi:type="dcterms:W3CDTF">2022-01-12T17:33:05Z</dcterms:created>
  <dcterms:modified xsi:type="dcterms:W3CDTF">2022-01-28T10:03:32Z</dcterms:modified>
</cp:coreProperties>
</file>