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428" r:id="rId11"/>
    <p:sldId id="297" r:id="rId12"/>
    <p:sldId id="400" r:id="rId13"/>
    <p:sldId id="299" r:id="rId14"/>
    <p:sldId id="402" r:id="rId15"/>
    <p:sldId id="414" r:id="rId16"/>
    <p:sldId id="415" r:id="rId17"/>
    <p:sldId id="424" r:id="rId18"/>
    <p:sldId id="425" r:id="rId19"/>
    <p:sldId id="417" r:id="rId20"/>
    <p:sldId id="418" r:id="rId21"/>
    <p:sldId id="427" r:id="rId22"/>
    <p:sldId id="421" r:id="rId23"/>
    <p:sldId id="422" r:id="rId24"/>
    <p:sldId id="42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6628" autoAdjust="0"/>
  </p:normalViewPr>
  <p:slideViewPr>
    <p:cSldViewPr snapToGrid="0" snapToObjects="1">
      <p:cViewPr varScale="1">
        <p:scale>
          <a:sx n="63" d="100"/>
          <a:sy n="63" d="100"/>
        </p:scale>
        <p:origin x="1536" y="78"/>
      </p:cViewPr>
      <p:guideLst>
        <p:guide orient="horz" pos="2183"/>
        <p:guide pos="5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5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6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9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3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2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70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A8576-E4AD-43E8-BB6A-7F36300166D3}"/>
              </a:ext>
            </a:extLst>
          </p:cNvPr>
          <p:cNvSpPr txBox="1"/>
          <p:nvPr/>
        </p:nvSpPr>
        <p:spPr>
          <a:xfrm>
            <a:off x="426720" y="1051560"/>
            <a:ext cx="7482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Letter-join Basic 32" panose="02000505000000020003" pitchFamily="50" charset="0"/>
              </a:rPr>
              <a:t>15.03.21</a:t>
            </a:r>
            <a:endParaRPr lang="en-GB" sz="3600" u="sng" dirty="0">
              <a:latin typeface="Letter-join Basic 32" panose="02000505000000020003" pitchFamily="50" charset="0"/>
            </a:endParaRPr>
          </a:p>
          <a:p>
            <a:endParaRPr lang="en-GB" sz="3600" u="sng" dirty="0">
              <a:latin typeface="Letter-join Basic 32" panose="02000505000000020003" pitchFamily="50" charset="0"/>
            </a:endParaRPr>
          </a:p>
          <a:p>
            <a:r>
              <a:rPr lang="en-GB" sz="3600" u="sng" dirty="0">
                <a:latin typeface="Letter-join Basic 32" panose="02000505000000020003" pitchFamily="50" charset="0"/>
              </a:rPr>
              <a:t>L.O. I can make equal groups.</a:t>
            </a:r>
          </a:p>
          <a:p>
            <a:endParaRPr lang="en-GB" sz="3600" u="sng" dirty="0">
              <a:latin typeface="Letter-join Basic 32" panose="02000505000000020003" pitchFamily="50" charset="0"/>
            </a:endParaRPr>
          </a:p>
          <a:p>
            <a:endParaRPr lang="en-GB" sz="3600" u="sng" dirty="0">
              <a:latin typeface="Letter-join Basic 32" panose="02000505000000020003" pitchFamily="50" charset="0"/>
            </a:endParaRPr>
          </a:p>
          <a:p>
            <a:pPr algn="ctr"/>
            <a:r>
              <a:rPr lang="en-GB" sz="3600" dirty="0">
                <a:solidFill>
                  <a:srgbClr val="00B0F0"/>
                </a:solidFill>
                <a:latin typeface="Letter-join Basic 32" panose="02000505000000020003" pitchFamily="50" charset="0"/>
              </a:rPr>
              <a:t>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235415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9194" y="89444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Equal</a:t>
            </a:r>
            <a:endParaRPr lang="en-GB" sz="2800" dirty="0"/>
          </a:p>
        </p:txBody>
      </p:sp>
      <p:sp>
        <p:nvSpPr>
          <p:cNvPr id="46" name="Rectangle 45"/>
          <p:cNvSpPr/>
          <p:nvPr/>
        </p:nvSpPr>
        <p:spPr>
          <a:xfrm>
            <a:off x="5447296" y="845424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Unequal</a:t>
            </a:r>
            <a:endParaRPr lang="en-GB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59756" y="-2758064"/>
            <a:ext cx="3596816" cy="2506989"/>
            <a:chOff x="3874690" y="3916236"/>
            <a:chExt cx="3596816" cy="2506989"/>
          </a:xfrm>
        </p:grpSpPr>
        <p:grpSp>
          <p:nvGrpSpPr>
            <p:cNvPr id="10" name="Group 9"/>
            <p:cNvGrpSpPr/>
            <p:nvPr/>
          </p:nvGrpSpPr>
          <p:grpSpPr>
            <a:xfrm>
              <a:off x="3874690" y="4447966"/>
              <a:ext cx="2142067" cy="1975259"/>
              <a:chOff x="227121" y="1618138"/>
              <a:chExt cx="2715372" cy="2503919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16165">
                <a:off x="373434" y="1622834"/>
                <a:ext cx="1843928" cy="183453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321">
                <a:off x="227121" y="2600709"/>
                <a:ext cx="1528994" cy="152134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957" y="2059387"/>
                <a:ext cx="1834536" cy="1834536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19974" y="3916236"/>
              <a:ext cx="1751532" cy="1908648"/>
              <a:chOff x="3377340" y="1774445"/>
              <a:chExt cx="2243645" cy="2444905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13644">
                <a:off x="3373517" y="1991720"/>
                <a:ext cx="1528994" cy="1521348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1774445"/>
                <a:ext cx="1834536" cy="1834536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13644">
                <a:off x="4095814" y="2349123"/>
                <a:ext cx="1528994" cy="152134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629" y="2384814"/>
                <a:ext cx="1834536" cy="1834536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2691604" y="-1795177"/>
            <a:ext cx="1850892" cy="1572521"/>
            <a:chOff x="776183" y="4260624"/>
            <a:chExt cx="1850892" cy="1572521"/>
          </a:xfrm>
        </p:grpSpPr>
        <p:grpSp>
          <p:nvGrpSpPr>
            <p:cNvPr id="4" name="Group 3"/>
            <p:cNvGrpSpPr/>
            <p:nvPr/>
          </p:nvGrpSpPr>
          <p:grpSpPr>
            <a:xfrm>
              <a:off x="776183" y="4260624"/>
              <a:ext cx="1807939" cy="594518"/>
              <a:chOff x="2198092" y="4338048"/>
              <a:chExt cx="1807939" cy="59451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3400962" y="4365000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3615505" y="4538348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3426962" y="4739683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3810768" y="4345465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3810767" y="4709202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2198092" y="4338048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2220732" y="4525390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2224092" y="4712731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2429084" y="4425235"/>
                <a:ext cx="195263" cy="1928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3970" t="38862" r="45585" b="49749"/>
              <a:stretch/>
            </p:blipFill>
            <p:spPr>
              <a:xfrm>
                <a:off x="2432444" y="4635152"/>
                <a:ext cx="195263" cy="192883"/>
              </a:xfrm>
              <a:prstGeom prst="rect">
                <a:avLst/>
              </a:prstGeom>
            </p:spPr>
          </p:pic>
        </p:grp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2125100" y="5404680"/>
              <a:ext cx="195263" cy="192883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2048007" y="5640262"/>
              <a:ext cx="195263" cy="192883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2341686" y="5398577"/>
              <a:ext cx="195263" cy="192883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2431812" y="5609781"/>
              <a:ext cx="195263" cy="19288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809692" y="5232613"/>
              <a:ext cx="195263" cy="192883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1228348" y="5428478"/>
              <a:ext cx="195263" cy="19288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835692" y="5607296"/>
              <a:ext cx="195263" cy="19288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1040684" y="5319800"/>
              <a:ext cx="195263" cy="19288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1044044" y="5529717"/>
              <a:ext cx="195263" cy="192883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970" t="38862" r="45585" b="49749"/>
            <a:stretch/>
          </p:blipFill>
          <p:spPr>
            <a:xfrm>
              <a:off x="2217270" y="5627295"/>
              <a:ext cx="195263" cy="19288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368791" y="-1465891"/>
            <a:ext cx="3314898" cy="1325596"/>
            <a:chOff x="5038188" y="2446893"/>
            <a:chExt cx="3314898" cy="132559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998" y="2446893"/>
              <a:ext cx="892900" cy="10729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188" y="2448051"/>
              <a:ext cx="892900" cy="107292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093" y="2699569"/>
              <a:ext cx="892900" cy="107292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42252">
              <a:off x="6859699" y="2410119"/>
              <a:ext cx="892900" cy="107292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76311">
              <a:off x="7370176" y="2649474"/>
              <a:ext cx="892900" cy="107292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0264">
              <a:off x="6772181" y="2728501"/>
              <a:ext cx="892900" cy="107292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 rot="20577298">
            <a:off x="2444649" y="-2389833"/>
            <a:ext cx="2928053" cy="1705457"/>
            <a:chOff x="540137" y="1721166"/>
            <a:chExt cx="3547565" cy="2066294"/>
          </a:xfrm>
        </p:grpSpPr>
        <p:grpSp>
          <p:nvGrpSpPr>
            <p:cNvPr id="14" name="Group 13"/>
            <p:cNvGrpSpPr/>
            <p:nvPr/>
          </p:nvGrpSpPr>
          <p:grpSpPr>
            <a:xfrm rot="772864">
              <a:off x="540137" y="1880523"/>
              <a:ext cx="1393264" cy="1345386"/>
              <a:chOff x="664705" y="1656989"/>
              <a:chExt cx="2877165" cy="2778292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07" y="1864727"/>
                <a:ext cx="1298677" cy="119423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2029" y="1656989"/>
                <a:ext cx="1298677" cy="11942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3193" y="2288947"/>
                <a:ext cx="1298677" cy="1194238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705" y="2686578"/>
                <a:ext cx="1298677" cy="119423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04" y="3241043"/>
                <a:ext cx="1298677" cy="119423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453" y="3114105"/>
                <a:ext cx="1298677" cy="119423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2199308" y="1721166"/>
              <a:ext cx="1888394" cy="623764"/>
              <a:chOff x="477303" y="5112182"/>
              <a:chExt cx="2925270" cy="966261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1746791" y="5134257"/>
                <a:ext cx="974189" cy="895846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1144003" y="5156332"/>
                <a:ext cx="974189" cy="895846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477303" y="5182597"/>
                <a:ext cx="974189" cy="895846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2428384" y="5112182"/>
                <a:ext cx="974189" cy="89584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2339735" y="2790568"/>
              <a:ext cx="1059268" cy="996892"/>
              <a:chOff x="2206860" y="2869188"/>
              <a:chExt cx="1059268" cy="996892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2637245" y="2869188"/>
                <a:ext cx="628883" cy="578308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2206860" y="2886143"/>
                <a:ext cx="628883" cy="578308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2864">
                <a:off x="2453118" y="3287772"/>
                <a:ext cx="628883" cy="578308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03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2.5E-6 0.62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62338 L 0.25 0.6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-0.00023 L 0.01389 0.4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47917 L -0.14393 0.479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2.22222E-6 0.75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75301 L -0.20417 0.75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0.994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99421 L 0.25 0.994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47700" y="592636"/>
            <a:ext cx="702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more than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two equal groups?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7701" y="3657366"/>
            <a:ext cx="2038350" cy="201953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140075" y="3657366"/>
            <a:ext cx="2038350" cy="201953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632450" y="3657366"/>
            <a:ext cx="2038350" cy="201953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8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47700" y="592636"/>
            <a:ext cx="702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more than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two unequal groups?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7701" y="3657366"/>
            <a:ext cx="2038350" cy="201953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140075" y="3657366"/>
            <a:ext cx="2038350" cy="201953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632450" y="3657366"/>
            <a:ext cx="2038350" cy="201953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1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USER\AppData\Local\Microsoft\Windows\Temporary Internet Files\Content.IE5\NH9OBGIO\large-sports-car-166.6-15508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98" y="824558"/>
            <a:ext cx="1089181" cy="51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SER\AppData\Local\Microsoft\Windows\Temporary Internet Files\Content.IE5\AJRF4QNR\large-Modern-Car-Top-View-166.6-5597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96192" y="587830"/>
            <a:ext cx="516138" cy="10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USER\AppData\Local\Microsoft\Windows\Temporary Internet Files\Content.IE5\RD2O85Z6\medium-sports-car-66.6-15508[1]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161" y="821810"/>
            <a:ext cx="1092928" cy="5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USER\AppData\Local\Microsoft\Windows\Temporary Internet Files\Content.IE5\3M4UH6K0\large-Orange-Car-Top-View-0-23905[1]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1747" y="599576"/>
            <a:ext cx="498933" cy="10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USER\AppData\Local\Microsoft\Windows\Temporary Internet Files\Content.IE5\3M4UH6K0\SimpleOrangeCarTopView[1]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0842" y="847222"/>
            <a:ext cx="1115648" cy="55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USER\AppData\Local\Microsoft\Windows\Temporary Internet Files\Content.IE5\AJRF4QNR\car-306222_960_72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4064" y="851948"/>
            <a:ext cx="1156676" cy="57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USER\AppData\Local\Microsoft\Windows\Temporary Internet Files\Content.IE5\RD2O85Z6\car-307371_960_720[1]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1099" y="664647"/>
            <a:ext cx="510844" cy="10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USER\AppData\Local\Microsoft\Windows\Temporary Internet Files\Content.IE5\AJRF4QNR\large-Modern-Car-Top-View-166.6-5597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1840" y="565994"/>
            <a:ext cx="516138" cy="10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USER\AppData\Local\Microsoft\Windows\Temporary Internet Files\Content.IE5\RD2O85Z6\car-307371_960_720[1]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77853" y="614794"/>
            <a:ext cx="510844" cy="10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USER\AppData\Local\Microsoft\Windows\Temporary Internet Files\Content.IE5\3M4UH6K0\large-Orange-Car-Top-View-0-23905[1]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0792" y="546142"/>
            <a:ext cx="498933" cy="10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USER\AppData\Local\Microsoft\Windows\Temporary Internet Files\Content.IE5\RD2O85Z6\medium-sports-car-66.6-15508[1]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7130" y="832561"/>
            <a:ext cx="1092928" cy="5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:\Users\USER\AppData\Local\Microsoft\Windows\Temporary Internet Files\Content.IE5\AJRF4QNR\car-306222_960_72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30333" y="835973"/>
            <a:ext cx="1156676" cy="57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543679" y="445737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3594" y="445737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5038404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 have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 groups.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0.0033 0.11435 0.00642 0.2294 -0.01771 0.30949 C -0.04184 0.39028 -0.09305 0.43634 -0.14427 0.4828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2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348 0.10926 0.00677 0.21899 -0.01875 0.29584 C -0.04427 0.37269 -0.09861 0.41667 -0.15295 0.4611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2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33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0712 0.09236 0.01423 0.18495 0.00312 0.24167 C -0.00799 0.29792 -0.03733 0.31921 -0.0665 0.34028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0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C 0.00711 0.09236 0.01424 0.18496 0.00312 0.24167 C -0.00799 0.29792 -0.03733 0.31921 -0.0665 0.34028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-0.00191 0.06088 -0.00382 0.12222 -0.00469 0.15046 C -0.00538 0.1787 -0.00521 0.17407 -0.00503 0.16967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863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7 C 0.00174 0.09167 0.00365 0.1838 0.00434 0.22616 C 0.00521 0.26875 0.00503 0.26181 0.00469 0.25532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1.11111E-6 C -0.00538 0.10625 -0.01077 0.21273 0.00208 0.29421 C 0.01493 0.37569 0.06302 0.45301 0.07708 0.48866 C 0.09114 0.5243 0.08889 0.5162 0.08646 0.508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5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2222E-6 1.85185E-6 C -0.00538 0.10625 -0.01076 0.21273 0.00209 0.29421 C 0.01494 0.37569 0.06303 0.45301 0.07709 0.48866 C 0.09115 0.5243 0.08889 0.5162 0.08646 0.508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57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700000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2700000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4.07407E-6 C 0.00347 0.1162 0.00694 0.2324 0.01458 0.29861 C 0.02222 0.36481 0.03403 0.38101 0.04583 0.39722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98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11111E-6 7.40741E-7 C 0.00347 0.1162 0.00694 0.23241 0.01458 0.29861 C 0.02222 0.36481 0.03403 0.38102 0.04583 0.39722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98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21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2100000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2.22222E-6 L -0.00625 0.17083 L -0.01041 0.20972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05556E-6 1.11111E-6 L -0.00625 0.17083 L -0.01041 0.20972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USER\AppData\Local\Microsoft\Windows\Temporary Internet Files\Content.IE5\AJRF4QNR\large-Modern-Car-Top-View-166.6-5597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96192" y="587830"/>
            <a:ext cx="516138" cy="10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1747" y="599576"/>
            <a:ext cx="498933" cy="10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USER\AppData\Local\Microsoft\Windows\Temporary Internet Files\Content.IE5\3M4UH6K0\SimpleOrangeCarTopView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0842" y="847222"/>
            <a:ext cx="1115648" cy="55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USER\AppData\Local\Microsoft\Windows\Temporary Internet Files\Content.IE5\RD2O85Z6\car-307371_960_720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1099" y="664647"/>
            <a:ext cx="510844" cy="10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USER\AppData\Local\Microsoft\Windows\Temporary Internet Files\Content.IE5\AJRF4QNR\large-Modern-Car-Top-View-166.6-5597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1840" y="565994"/>
            <a:ext cx="516138" cy="10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0792" y="546142"/>
            <a:ext cx="498933" cy="10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C:\Users\USER\AppData\Local\Microsoft\Windows\Temporary Internet Files\Content.IE5\RD2O85Z6\medium-sports-car-66.6-15508[1]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7130" y="832561"/>
            <a:ext cx="1092928" cy="5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:\Users\USER\AppData\Local\Microsoft\Windows\Temporary Internet Files\Content.IE5\AJRF4QNR\car-306222_960_72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30333" y="835973"/>
            <a:ext cx="1156676" cy="57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457200" y="5038404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 have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 groups.</a:t>
            </a:r>
          </a:p>
        </p:txBody>
      </p:sp>
      <p:pic>
        <p:nvPicPr>
          <p:cNvPr id="42" name="Picture 41" descr="C:\Users\USER\AppData\Local\Microsoft\Windows\Temporary Internet Files\Content.IE5\NH9OBGIO\large-sports-car-166.6-15508[1]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98" y="824558"/>
            <a:ext cx="1089181" cy="51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C:\Users\USER\AppData\Local\Microsoft\Windows\Temporary Internet Files\Content.IE5\RD2O85Z6\medium-sports-car-66.6-15508[1]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161" y="821810"/>
            <a:ext cx="1092928" cy="5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C:\Users\USER\AppData\Local\Microsoft\Windows\Temporary Internet Files\Content.IE5\AJRF4QNR\car-306222_960_72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4064" y="851948"/>
            <a:ext cx="1156676" cy="57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C:\Users\USER\AppData\Local\Microsoft\Windows\Temporary Internet Files\Content.IE5\RD2O85Z6\car-307371_960_720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77853" y="614794"/>
            <a:ext cx="510844" cy="101242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543679" y="445737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33594" y="445737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61070" y="319055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6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1.85185E-6 C 0.00191 0.11435 0.00191 0.2294 0.00261 0.30949 C 0.00347 0.39028 0.00521 0.43634 0.00712 0.4828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7 C 0.00174 0.09167 0.00365 0.1838 0.00434 0.22616 C 0.00521 0.26875 0.00503 0.26181 0.00469 0.2553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C 0.00278 0.10393 0.00555 0.2081 0.0118 0.26759 C 0.01805 0.32685 0.0276 0.34143 0.03733 0.35602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78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0.00712 0.09236 0.01423 0.18495 0.00312 0.24167 C -0.00799 0.29792 -0.03733 0.31921 -0.0665 0.3402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0104 0.09977 -0.00191 0.2 0.00052 0.27685 C 0.00278 0.35347 0.01181 0.42616 0.01441 0.45972 C 0.01702 0.49329 0.0165 0.48565 0.01615 0.4780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242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22222E-6 L 0.00886 0.20833 L 0.01424 0.25625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C 0.00711 0.09236 0.01424 0.18496 0.00312 0.24167 C -0.00799 0.29792 -0.03733 0.31921 -0.0665 0.34028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70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9.54098E-18 1.85185E-6 C -0.00104 0.10092 -0.00208 0.20208 0.00052 0.2794 C 0.00295 0.35694 0.01198 0.43032 0.01476 0.46412 C 0.01736 0.49815 0.01684 0.49028 0.01649 0.4826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44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05556E-6 1.11111E-6 L 0.00747 0.18657 L 0.01268 0.22917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3.7037E-6 C 0.00209 0.10926 0.00191 0.21899 0.00348 0.29584 C 0.00521 0.37269 0.00886 0.41667 0.0125 0.46111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230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-0.00191 0.06088 -0.00382 0.12222 -0.00469 0.15046 C -0.00538 0.1787 -0.00521 0.17407 -0.00503 0.16967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86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4.07407E-6 C 0.00434 0.1162 0.00868 0.2324 0.01823 0.29861 C 0.02795 0.36481 0.04288 0.38101 0.05781 0.39722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986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2100000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:\Users\USER\AppData\Local\Microsoft\Windows\Temporary Internet Files\Content.IE5\AJRF4QNR\large-Modern-Car-Top-View-166.6-5597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96192" y="587830"/>
            <a:ext cx="516138" cy="10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1747" y="599576"/>
            <a:ext cx="498933" cy="10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USER\AppData\Local\Microsoft\Windows\Temporary Internet Files\Content.IE5\3M4UH6K0\SimpleOrangeCarTopView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0842" y="847222"/>
            <a:ext cx="1115648" cy="55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USER\AppData\Local\Microsoft\Windows\Temporary Internet Files\Content.IE5\RD2O85Z6\car-307371_960_720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1099" y="664647"/>
            <a:ext cx="510844" cy="10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:\Users\USER\AppData\Local\Microsoft\Windows\Temporary Internet Files\Content.IE5\AJRF4QNR\large-Modern-Car-Top-View-166.6-5597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1840" y="565994"/>
            <a:ext cx="516138" cy="10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C:\Users\USER\AppData\Local\Microsoft\Windows\Temporary Internet Files\Content.IE5\3M4UH6K0\large-Orange-Car-Top-View-0-23905[1]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0792" y="546142"/>
            <a:ext cx="498933" cy="10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USER\AppData\Local\Microsoft\Windows\Temporary Internet Files\Content.IE5\RD2O85Z6\medium-sports-car-66.6-15508[1]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7130" y="832561"/>
            <a:ext cx="1092928" cy="5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USER\AppData\Local\Microsoft\Windows\Temporary Internet Files\Content.IE5\AJRF4QNR\car-306222_960_72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30333" y="835973"/>
            <a:ext cx="1156676" cy="57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52905" y="2295204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2 equal groups?</a:t>
            </a:r>
          </a:p>
        </p:txBody>
      </p:sp>
      <p:pic>
        <p:nvPicPr>
          <p:cNvPr id="37" name="Picture 36" descr="C:\Users\USER\AppData\Local\Microsoft\Windows\Temporary Internet Files\Content.IE5\NH9OBGIO\large-sports-car-166.6-15508[1]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98" y="824558"/>
            <a:ext cx="1089181" cy="51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USER\AppData\Local\Microsoft\Windows\Temporary Internet Files\Content.IE5\RD2O85Z6\medium-sports-car-66.6-15508[1]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161" y="821810"/>
            <a:ext cx="1092928" cy="5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C:\Users\USER\AppData\Local\Microsoft\Windows\Temporary Internet Files\Content.IE5\AJRF4QNR\car-306222_960_720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4064" y="851948"/>
            <a:ext cx="1156676" cy="57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:\Users\USER\AppData\Local\Microsoft\Windows\Temporary Internet Files\Content.IE5\RD2O85Z6\car-307371_960_720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77853" y="614794"/>
            <a:ext cx="510844" cy="101242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352905" y="3038744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3 equal groups?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2905" y="3782284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4 equal groups?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905" y="4525824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5 equal groups?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905" y="5269363"/>
            <a:ext cx="757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6 equal groups?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50" name="Oval 4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53" name="Straight Connector 52"/>
            <p:cNvCxnSpPr>
              <a:stCxn id="5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19" name="Group 1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20" name="Oval 1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5" name="Straight Connector 24"/>
            <p:cNvCxnSpPr>
              <a:stCxn id="2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29" name="Oval 28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2" name="Straight Connector 31"/>
            <p:cNvCxnSpPr>
              <a:stCxn id="29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410713" y="2527841"/>
            <a:ext cx="1599859" cy="1580265"/>
            <a:chOff x="2070682" y="890591"/>
            <a:chExt cx="1885797" cy="1862701"/>
          </a:xfrm>
        </p:grpSpPr>
        <p:sp>
          <p:nvSpPr>
            <p:cNvPr id="39" name="Oval 38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5" name="Straight Connector 44"/>
            <p:cNvCxnSpPr>
              <a:stCxn id="39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9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4478204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6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9722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6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16200000">
            <a:off x="821764" y="3929421"/>
            <a:ext cx="1599859" cy="1580265"/>
            <a:chOff x="2070682" y="890591"/>
            <a:chExt cx="1885797" cy="1862701"/>
          </a:xfrm>
        </p:grpSpPr>
        <p:sp>
          <p:nvSpPr>
            <p:cNvPr id="58" name="Oval 5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1" name="Straight Connector 60"/>
            <p:cNvCxnSpPr>
              <a:stCxn id="5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50504" y="4971207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11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86602" y="4971207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3189425" y="3929421"/>
            <a:ext cx="1599859" cy="1580265"/>
            <a:chOff x="2070682" y="890591"/>
            <a:chExt cx="1885797" cy="1862701"/>
          </a:xfrm>
        </p:grpSpPr>
        <p:sp>
          <p:nvSpPr>
            <p:cNvPr id="66" name="Oval 6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Straight Connector 68"/>
            <p:cNvCxnSpPr>
              <a:stCxn id="6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3272610" y="4971207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63788" y="4971207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00098" y="2568469"/>
            <a:ext cx="695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10</a:t>
            </a:r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0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4" grpId="0"/>
      <p:bldP spid="35" grpId="0"/>
      <p:bldP spid="55" grpId="0"/>
      <p:bldP spid="56" grpId="0"/>
      <p:bldP spid="63" grpId="0"/>
      <p:bldP spid="64" grpId="0"/>
      <p:bldP spid="71" grpId="0"/>
      <p:bldP spid="72" grpId="0"/>
      <p:bldP spid="7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nut 52"/>
          <p:cNvSpPr/>
          <p:nvPr/>
        </p:nvSpPr>
        <p:spPr>
          <a:xfrm>
            <a:off x="4880709" y="1528265"/>
            <a:ext cx="1778922" cy="1778922"/>
          </a:xfrm>
          <a:prstGeom prst="donut">
            <a:avLst>
              <a:gd name="adj" fmla="val 5641"/>
            </a:avLst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1802287" y="1528265"/>
            <a:ext cx="1778922" cy="1778922"/>
          </a:xfrm>
          <a:prstGeom prst="donut">
            <a:avLst>
              <a:gd name="adj" fmla="val 5641"/>
            </a:avLst>
          </a:prstGeom>
          <a:solidFill>
            <a:srgbClr val="00B05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32" y="-1722321"/>
            <a:ext cx="1427798" cy="17223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1" y="-1942677"/>
            <a:ext cx="1427798" cy="15686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52" y="1249429"/>
            <a:ext cx="1334620" cy="160992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4779" y="-232472"/>
            <a:ext cx="1442352" cy="17607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315" y="2628143"/>
            <a:ext cx="1371025" cy="16907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077" y="4190441"/>
            <a:ext cx="1405916" cy="169592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71" y="-2304031"/>
            <a:ext cx="1375243" cy="16959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4" y="-2362439"/>
            <a:ext cx="1427798" cy="1754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7818" y="3599934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66240" y="3599934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51318" y="3552403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29740" y="3552403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9650" y="5038404"/>
            <a:ext cx="702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 have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equal groups.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8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8000" decel="6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38000" decel="6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28 0.05162 L -0.4401 0.05162 C -0.43681 0.05463 -0.43351 0.05856 -0.42951 0.06018 C -0.42778 0.06134 -0.42604 0.05926 -0.42448 0.05926 C -0.41858 0.05995 -0.41285 0.06134 -0.40694 0.06204 C -0.40295 0.0625 -0.39931 0.06273 -0.39531 0.06319 C -0.38663 0.06435 -0.37778 0.0669 -0.3691 0.06713 C -0.3599 0.06782 -0.35052 0.06551 -0.34097 0.0662 C -0.33628 0.06667 -0.33125 0.06759 -0.32639 0.06713 C -0.32153 0.06736 -0.31667 0.06643 -0.31181 0.06597 C -0.30781 0.06597 -0.30399 0.06597 -0.29948 0.06551 C -0.29601 0.06504 -0.29219 0.06412 -0.28854 0.06412 C -0.28403 0.06435 -0.27969 0.06597 -0.27535 0.0662 C -0.27222 0.06667 -0.2691 0.06574 -0.2658 0.06597 C -0.26233 0.06643 -0.25868 0.06805 -0.25486 0.06875 C -0.23802 0.07245 -0.25365 0.06782 -0.23906 0.07245 C -0.22274 0.08657 -0.21632 0.08958 -0.20486 0.10625 C -0.19583 0.11921 -0.18021 0.15324 -0.17656 0.16042 C -0.17431 0.16481 -0.17257 0.16898 -0.17014 0.17245 C -0.16701 0.17731 -0.16354 0.18171 -0.16094 0.18634 C -0.15885 0.19074 -0.15764 0.19606 -0.15503 0.20023 C -0.15104 0.20764 -0.14549 0.21389 -0.14097 0.22129 C -0.12934 0.24097 -0.13802 0.22824 -0.12569 0.24305 C -0.12153 0.24861 -0.11753 0.25417 -0.11302 0.25926 C -0.10955 0.26319 -0.09635 0.2743 -0.0908 0.27917 C -0.07969 0.28542 -0.0691 0.29282 -0.05747 0.29768 C -0.05451 0.29907 -0.05122 0.29699 -0.04826 0.29722 C -0.03958 0.29884 -0.03125 0.30185 -0.02257 0.30301 C -0.01962 0.3037 -0.01684 0.3044 -0.01372 0.3044 C -0.01094 0.30486 -0.00764 0.30463 -0.00451 0.30417 C -0.00226 0.30393 1.11022E-16 0.30278 0.00226 0.30208 C 0.00451 0.30301 0.00677 0.30417 0.0092 0.3044 C 0.01111 0.30486 0.01337 0.30417 0.01545 0.30417 C 0.02691 0.30463 0.02674 0.30486 0.03472 0.30602 C 0.05295 0.31342 0.05295 0.3125 0.07691 0.33426 C 0.07847 0.33565 0.07813 0.33912 0.07899 0.34167 C 0.07934 0.34467 0.08003 0.34768 0.08021 0.35069 C 0.08038 0.35278 0.07986 0.35486 0.07986 0.35648 C 0.07969 0.35995 0.07951 0.36319 0.07951 0.36643 C 0.07934 0.36921 0.07934 0.37199 0.07969 0.37477 C 0.08003 0.38449 0.0809 0.38796 0.08056 0.39792 C 0.08056 0.40092 0.07969 0.40301 0.07969 0.40532 C 0.07899 0.41227 0.07917 0.41875 0.07865 0.42523 C 0.07847 0.42917 0.07795 0.43333 0.07778 0.43704 C 0.07743 0.44028 0.0776 0.44375 0.07726 0.44676 C 0.07708 0.44954 0.07622 0.45185 0.07622 0.4544 C 0.07431 0.47639 0.07726 0.45393 0.07465 0.47199 C 0.075 0.47407 0.07535 0.47639 0.07552 0.47847 C 0.07569 0.49213 0.07135 0.47616 0.07535 0.50092 C 0.07639 0.50856 0.07726 0.51273 0.0776 0.5206 C 0.0776 0.52268 0.07691 0.52454 0.07708 0.52639 C 0.07726 0.53079 0.07795 0.53518 0.07865 0.53958 C 0.07882 0.5419 0.07899 0.54421 0.07934 0.54629 C 0.07969 0.54838 0.08142 0.55903 0.0816 0.56204 C 0.08142 0.56389 0.0809 0.56597 0.08108 0.56782 C 0.08108 0.57685 0.08264 0.57245 0.08194 0.58264 C 0.08142 0.58773 0.08021 0.59259 0.07986 0.59768 C 0.07917 0.60162 0.07969 0.60579 0.07882 0.60926 L 0.07431 0.62685 C 0.0658 0.64768 0.05 0.69398 0.03542 0.71967 C 0.03385 0.72199 0.03177 0.72407 0.03021 0.72616 C 0.02604 0.73171 0.02222 0.7375 0.01823 0.74329 C 0.01701 0.74467 0.01615 0.74629 0.0151 0.74722 C 0.01285 0.75 0.01024 0.75254 0.00781 0.75509 C 0.00608 0.75717 0.00434 0.75995 0.00243 0.76204 C 0.00052 0.76389 -0.00208 0.76458 -0.00365 0.76643 C -0.00764 0.77014 -0.01285 0.77893 -0.0158 0.78333 C -0.01788 0.78495 -0.01997 0.78611 -0.02187 0.78773 C -0.02378 0.78935 -0.02483 0.7919 -0.02691 0.79282 C -0.03559 0.79699 -0.04167 0.79722 -0.05017 0.79861 C -0.05642 0.79722 -0.05573 0.79676 -0.06215 0.79745 C -0.06389 0.79768 -0.0658 0.79722 -0.06719 0.79838 C -0.0724 0.80301 -0.07726 0.8081 -0.08177 0.81389 L -0.09618 0.83356 C -0.09809 0.83588 -0.10017 0.8375 -0.10174 0.84028 C -0.10486 0.84699 -0.12101 0.88704 -0.1217 0.88912 C -0.12552 0.90116 -0.12986 0.91296 -0.13281 0.92523 C -0.1342 0.93055 -0.13455 0.93634 -0.13559 0.9419 C -0.13611 0.94514 -0.1375 0.94907 -0.13785 0.95254 C -0.13941 0.96111 -0.13785 0.95625 -0.1375 0.96504 C -0.13767 0.96713 -0.13785 0.96898 -0.13819 0.97083 C -0.14392 0.98356 -0.14965 0.99653 -0.15608 1.00879 C -0.15816 1.01273 -0.17014 1.02963 -0.17153 1.03171 C -0.18351 1.04722 -0.19514 1.06412 -0.20799 1.0787 C -0.21233 1.08379 -0.2283 1.10231 -0.23472 1.10694 C -0.23872 1.10995 -0.2434 1.11111 -0.24757 1.11319 C -0.25642 1.11342 -0.2651 1.11389 -0.27361 1.11342 C -0.27569 1.11342 -0.27778 1.11319 -0.27917 1.11157 C -0.29062 1.1044 -0.30174 1.09676 -0.31215 1.0875 C -0.31701 1.0831 -0.32483 1.07129 -0.32465 1.07129 C -0.32865 1.06852 -0.33229 1.06551 -0.33576 1.0625 C -0.33889 1.05995 -0.34201 1.05741 -0.34514 1.05463 C -0.3533 1.04838 -0.36128 1.04259 -0.3691 1.03565 C -0.3724 1.03287 -0.37517 1.0294 -0.37795 1.02592 C -0.39444 1.00764 -0.38628 1.01551 -0.40556 0.99051 C -0.40694 0.98889 -0.40851 0.98727 -0.4099 0.98565 C -0.41337 0.98241 -0.41684 0.97893 -0.41997 0.97546 C -0.43611 0.95787 -0.41858 0.97569 -0.43733 0.9544 C -0.47031 0.91713 -0.43038 0.96389 -0.45434 0.93773 C -0.45677 0.93518 -0.45851 0.93217 -0.46076 0.92963 C -0.4658 0.92523 -0.47118 0.92083 -0.47587 0.9162 C -0.4776 0.91481 -0.47917 0.91319 -0.48038 0.91134 C -0.48194 0.90926 -0.48281 0.90671 -0.4842 0.90486 C -0.48698 0.90162 -0.49045 0.89861 -0.49306 0.89514 C -0.49427 0.89398 -0.49549 0.89259 -0.49635 0.8912 C -0.49809 0.88842 -0.49931 0.88495 -0.50087 0.88217 C -0.51163 0.86458 -0.50469 0.87893 -0.5125 0.86273 C -0.52153 0.84421 -0.51441 0.85856 -0.52309 0.83565 C -0.5276 0.82384 -0.52934 0.82268 -0.53281 0.81134 C -0.5342 0.80741 -0.53559 0.80301 -0.53611 0.79907 C -0.53681 0.79583 -0.53542 0.79213 -0.53576 0.78912 C -0.53594 0.78495 -0.53785 0.78148 -0.53802 0.77731 C -0.53802 0.7743 -0.53663 0.77153 -0.53611 0.76829 C -0.53559 0.76412 -0.53542 0.75926 -0.53437 0.75509 C -0.5309 0.73379 -0.53038 0.73611 -0.52587 0.71713 C -0.52535 0.71389 -0.52465 0.71042 -0.52378 0.70648 C -0.52274 0.70185 -0.52153 0.69722 -0.52031 0.69236 C -0.51858 0.6743 -0.52014 0.68148 -0.51285 0.6581 C -0.50799 0.64236 -0.50278 0.62639 -0.49774 0.60995 C -0.4974 0.60787 -0.49722 0.60532 -0.49653 0.60301 C -0.49271 0.58449 -0.48715 0.56875 -0.48125 0.55116 C -0.48056 0.54699 -0.47969 0.54259 -0.47865 0.53842 C -0.4783 0.53542 -0.47778 0.53241 -0.47691 0.52893 C -0.47535 0.52245 -0.47326 0.51528 -0.47118 0.50833 C -0.46753 0.48842 -0.46875 0.4919 -0.45538 0.46296 C -0.45451 0.46111 -0.45226 0.46134 -0.45104 0.45949 C -0.44705 0.45278 -0.44427 0.44467 -0.44045 0.4375 C -0.43715 0.43241 -0.43351 0.42708 -0.43021 0.42153 C -0.42639 0.41458 -0.41962 0.40046 -0.41528 0.3919 C -0.41319 0.38912 -0.41111 0.3868 -0.40903 0.38356 C -0.4 0.3669 -0.39392 0.34097 -0.38872 0.32477 C -0.38837 0.32245 -0.38785 0.31991 -0.3875 0.31713 C -0.3875 0.31528 -0.38767 0.31319 -0.38698 0.31134 C -0.38194 0.29699 -0.37622 0.28287 -0.37049 0.26852 C -0.36684 0.25926 -0.35538 0.22963 -0.34983 0.21805 C -0.34687 0.2118 -0.34358 0.20579 -0.3401 0.19954 C -0.33872 0.19606 -0.33698 0.19213 -0.3349 0.18866 C -0.33403 0.18657 -0.33264 0.18472 -0.33125 0.18264 C -0.33003 0.18009 -0.32847 0.17778 -0.32726 0.17523 C -0.32569 0.17384 -0.32465 0.17222 -0.32274 0.17153 C -0.32153 0.17106 -0.31997 0.17222 -0.31875 0.17222 C -0.31667 0.17222 -0.30781 0.16967 -0.30694 0.16921 C -0.30538 0.16852 -0.30399 0.1669 -0.3026 0.16574 C -0.30052 0.16435 -0.29844 0.16319 -0.29653 0.16134 C -0.28142 0.14861 -0.3026 0.16435 -0.28524 0.15185 C -0.27448 0.1537 -0.28819 0.15208 -0.27604 0.15162 C -0.27465 0.15162 -0.27326 0.15231 -0.2717 0.15231 C -0.26302 0.15208 -0.25399 0.15092 -0.24497 0.15046 C -0.23212 0.15 -0.24983 0.15301 -0.23576 0.15 C -0.23212 0.15185 -0.22847 0.15254 -0.225 0.15463 C -0.21632 0.16042 -0.21424 0.16366 -0.20729 0.16991 C -0.20521 0.17199 -0.2026 0.17384 -0.20035 0.17616 C -0.19705 0.18032 -0.19427 0.18449 -0.1908 0.18819 C -0.18698 0.19259 -0.18247 0.19629 -0.17812 0.20023 C -0.14462 0.21967 -0.11146 0.24004 -0.0776 0.25879 C -0.07413 0.26065 -0.06997 0.26042 -0.06615 0.26157 C -0.05712 0.26458 -0.04792 0.26736 -0.03889 0.27037 C -0.03247 0.27292 -0.01997 0.27824 -0.01979 0.27824 C -0.00885 0.28449 0.00226 0.29028 0.01337 0.29676 C 0.02535 0.30417 0.03455 0.30926 0.04253 0.32315 C 0.04427 0.32639 0.04479 0.33055 0.04653 0.33379 C 0.04809 0.33773 0.05313 0.34606 0.05417 0.35092 C 0.0559 0.35903 0.05764 0.36713 0.05799 0.37546 C 0.05799 0.39491 0.05799 0.40694 0.06024 0.42592 C 0.06181 0.44074 0.06701 0.46713 0.06684 0.48125 C 0.06563 0.53981 0.06684 0.45254 0.06806 0.50856 C 0.06806 0.51389 0.06684 0.51898 0.06719 0.5243 C 0.06771 0.55301 0.06944 0.52731 0.06823 0.54329 C 0.06563 0.54815 0.06389 0.55278 0.05972 0.5544 C 0.04913 0.55856 0.04983 0.55509 0.03906 0.55602 C 0.0309 0.55671 0.03021 0.55764 0.02361 0.56065 C 0.01649 0.55972 0.00868 0.56042 0.00191 0.55741 C -0.01441 0.54977 -0.00677 0.55208 -0.02135 0.54907 C -0.0349 0.54004 -0.04896 0.53125 -0.06215 0.52153 C -0.08316 0.50671 -0.10312 0.49004 -0.12396 0.475 C -0.15243 0.45463 -0.14653 0.46018 -0.16944 0.44259 C -0.17344 0.43958 -0.17743 0.43611 -0.18142 0.4331 C -0.18889 0.42778 -0.19635 0.42292 -0.20365 0.41736 C -0.20503 0.41643 -0.20556 0.41481 -0.2066 0.41342 C -0.20799 0.41134 -0.20972 0.41042 -0.21111 0.40856 C -0.21233 0.40717 -0.21319 0.40602 -0.21441 0.4044 C -0.21736 0.40116 -0.22014 0.39954 -0.22153 0.39398 C -0.2224 0.38981 -0.22292 0.38079 -0.22274 0.38079 L -0.22292 0.38079 " pathEditMode="relative" rAng="17700000" ptsTypes="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4" dur="5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5342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35556 L 0.01892 0.35579 C 0.02204 0.35046 0.02552 0.34583 0.02934 0.34121 C 0.0309 0.33796 0.03298 0.33843 0.03437 0.33611 C 0.0368 0.33171 0.03802 0.32639 0.04079 0.3206 C 0.04409 0.31389 0.04791 0.30648 0.05243 0.29884 C 0.0559 0.29329 0.05989 0.28773 0.06354 0.28125 C 0.07309 0.26343 0.05798 0.29167 0.06979 0.26852 C 0.07118 0.26505 0.07326 0.26134 0.07552 0.25648 C 0.07638 0.25533 0.07708 0.25394 0.07847 0.25208 C 0.0802 0.24931 0.08194 0.24491 0.08402 0.24329 C 0.08507 0.24097 0.08593 0.23843 0.08732 0.23449 C 0.08941 0.23125 0.09878 0.22083 0.1026 0.21875 C 0.11163 0.2132 0.10746 0.21644 0.11475 0.20949 C 0.11718 0.20857 0.11892 0.20671 0.1217 0.20695 C 0.13229 0.20648 0.13645 0.21088 0.14548 0.20625 C 0.14757 0.20509 0.14913 0.20324 0.15069 0.20116 C 0.15382 0.19769 0.15694 0.19352 0.15902 0.18889 C 0.16007 0.18519 0.16093 0.18264 0.16267 0.1794 C 0.16562 0.17153 0.16562 0.17593 0.16857 0.16528 C 0.17135 0.15671 0.17586 0.13449 0.17777 0.12523 C 0.17934 0.11134 0.18142 0.09769 0.18159 0.0831 C 0.18142 0.08079 0.17899 0.07894 0.17812 0.07639 C 0.17673 0.07292 0.17639 0.06898 0.17534 0.06505 C 0.1743 0.0632 0.17257 0.06088 0.17187 0.05833 C 0.17048 0.05556 0.16909 0.05232 0.16875 0.04931 C 0.16076 0.02361 0.17708 0.07199 0.16458 0.03125 C 0.16267 0.02616 0.16024 0.01921 0.15798 0.01389 C 0.15659 0.01111 0.15607 0.00741 0.15486 0.00509 C 0.15225 -1.48148E-6 0.14913 -0.00532 0.14826 -0.01088 C 0.14757 -0.01435 0.14757 -0.01782 0.14757 -0.02129 C 0.1493 -0.03125 0.15086 -0.0412 0.15382 -0.05092 C 0.15659 -0.06296 0.15642 -0.05393 0.1625 -0.06643 C 0.16371 -0.07037 0.16423 -0.07315 0.16562 -0.07685 C 0.16736 -0.07963 0.16944 -0.08287 0.17118 -0.08588 C 0.17395 -0.09167 0.1743 -0.09722 0.17812 -0.10278 C 0.17934 -0.10532 0.18142 -0.10717 0.18316 -0.10995 C 0.18715 -0.11736 0.18941 -0.13032 0.19079 -0.1368 C 0.19288 -0.14074 0.19583 -0.14653 0.19704 -0.14977 C 0.19878 -0.15602 0.20017 -0.16273 0.20191 -0.16921 C 0.21354 -0.1912 0.20729 -0.17592 0.21059 -0.21852 C 0.20868 -0.22778 0.20781 -0.23009 0.20764 -0.24329 C 0.20677 -0.2456 0.20573 -0.24977 0.20607 -0.25254 C 0.20677 -0.26504 0.20781 -0.27546 0.20868 -0.28704 C 0.21284 -0.31204 0.21597 -0.33727 0.22066 -0.36296 C 0.22343 -0.37616 0.23073 -0.40324 0.23125 -0.40324 C 0.23159 -0.40648 0.23281 -0.40949 0.2342 -0.41273 C 0.24323 -0.43657 0.2302 -0.40116 0.24079 -0.42963 C 0.24861 -0.44097 0.2434 -0.43217 0.24878 -0.44514 C 0.25156 -0.45 0.25295 -0.45069 0.25486 -0.45741 C 0.25694 -0.46273 0.25798 -0.46875 0.25989 -0.47454 C 0.26111 -0.47847 0.26215 -0.48217 0.26371 -0.48611 C 0.26927 -0.50278 0.26961 -0.5125 0.27395 -0.53194 C 0.27569 -0.53356 0.27795 -0.53518 0.27916 -0.53796 C 0.29079 -0.56435 0.275 -0.54051 0.28889 -0.56296 C 0.29079 -0.56528 0.29253 -0.56944 0.29444 -0.57153 C 0.29583 -0.57315 0.29843 -0.5743 0.29965 -0.57639 C 0.30086 -0.57847 0.30173 -0.58125 0.3026 -0.58379 C 0.31909 -0.59398 0.29982 -0.58125 0.325 -0.60324 C 0.3434 -0.61944 0.33437 -0.61273 0.35156 -0.6243 C 0.36927 -0.625 0.34548 -0.62245 0.36579 -0.6287 C 0.37031 -0.63171 0.37795 -0.63125 0.38333 -0.63079 C 0.39079 -0.63148 0.39878 -0.63148 0.4059 -0.63403 C 0.40954 -0.63495 0.41302 -0.63657 0.4177 -0.63727 C 0.42882 -0.63842 0.4401 -0.63588 0.45017 -0.63981 C 0.4585 -0.64236 0.45885 -0.64329 0.46875 -0.64375 C 0.48593 -0.64444 0.47343 -0.64097 0.48663 -0.6456 C 0.53107 -0.64352 0.5776 -0.6412 0.61996 -0.64305 C 0.62673 -0.64329 0.63177 -0.64907 0.63889 -0.65185 C 0.64392 -0.65254 0.66753 -0.65949 0.67257 -0.65949 L 0.68159 -0.65949 C 0.69045 -0.65787 0.70017 -0.6581 0.70937 -0.65509 C 0.71267 -0.6537 0.7427 -0.64028 0.7526 -0.63241 C 0.75659 -0.62893 0.76007 -0.62454 0.76458 -0.62268 C 0.76579 -0.62014 0.7684 -0.61967 0.77031 -0.61875 C 0.78715 -0.60393 0.76961 -0.61597 0.78385 -0.60347 C 0.78593 -0.60023 0.78906 -0.59884 0.79132 -0.59653 C 0.79357 -0.59491 0.79566 -0.59282 0.79757 -0.5912 C 0.79982 -0.58842 0.8026 -0.58542 0.80538 -0.5831 C 0.80659 -0.58125 0.8092 -0.5794 0.81093 -0.57778 C 0.81302 -0.575 0.81406 -0.57222 0.81666 -0.57014 C 0.81944 -0.5669 0.82378 -0.56481 0.82639 -0.56157 C 0.82812 -0.55949 0.82864 -0.55671 0.83003 -0.55463 C 0.83159 -0.55139 0.83316 -0.54792 0.83524 -0.54514 C 0.83993 -0.53935 0.84566 -0.53217 0.85017 -0.52639 C 0.85555 -0.5162 0.86111 -0.50741 0.86666 -0.49884 C 0.8677 -0.49629 0.8684 -0.49398 0.87014 -0.49167 C 0.8717 -0.48912 0.87395 -0.48657 0.87534 -0.48426 C 0.87691 -0.48125 0.87725 -0.47801 0.87882 -0.47523 C 0.88003 -0.47222 0.88281 -0.4706 0.88437 -0.46782 C 0.88698 -0.4625 0.88871 -0.45717 0.89114 -0.45185 C 0.90034 -0.42546 0.90243 -0.42361 0.90468 -0.40532 C 0.90468 -0.40162 0.9052 -0.39838 0.90573 -0.3956 L 0.88889 -0.30162 C 0.88767 -0.29745 0.88628 -0.29305 0.88454 -0.29004 C 0.88281 -0.28518 0.88073 -0.27963 0.87847 -0.27569 C 0.86909 -0.2544 0.88264 -0.28356 0.87204 -0.25833 C 0.86996 -0.25486 0.86649 -0.2493 0.86579 -0.24629 L 0.82829 0.02315 C 0.82552 0.0338 0.82274 0.04583 0.81944 0.05625 C 0.81857 0.0588 0.81684 0.06111 0.81632 0.06366 C 0.80399 0.10324 0.81805 0.06343 0.80816 0.09213 C 0.80677 0.09607 0.8059 0.09908 0.80468 0.10185 C 0.80295 0.10533 0.80069 0.1081 0.79895 0.11111 C 0.79687 0.11505 0.79375 0.12454 0.79253 0.12801 C 0.79062 0.12963 0.78871 0.13148 0.7875 0.1331 C 0.78368 0.13704 0.7809 0.14167 0.77708 0.14514 C 0.77239 0.14908 0.76684 0.15185 0.76267 0.15463 C 0.76076 0.15602 0.76041 0.15972 0.75937 0.16134 C 0.75451 0.16783 0.7493 0.17199 0.74409 0.17847 C 0.74236 0.18009 0.74027 0.18171 0.73889 0.1831 C 0.73889 0.1838 0.72743 0.19977 0.72309 0.20232 C 0.72031 0.20301 0.71753 0.20394 0.71406 0.20509 C 0.68524 0.2169 0.71475 0.20625 0.69583 0.21042 C 0.69184 0.21111 0.68802 0.21296 0.68402 0.21389 C 0.68003 0.21482 0.67691 0.21458 0.67326 0.21528 C 0.66701 0.21644 0.66145 0.2169 0.65538 0.21898 L 0.64635 0.22107 C 0.64253 0.2206 0.63889 0.2206 0.63541 0.2206 C 0.63038 0.22083 0.62656 0.22107 0.62204 0.22153 L 0.60868 0.22269 C 0.60642 0.22269 0.60416 0.22292 0.60191 0.22292 L 0.59305 0.22292 C 0.58038 0.21829 0.56736 0.21667 0.55486 0.21181 C 0.55139 0.21088 0.54843 0.20718 0.54514 0.20556 C 0.54097 0.20232 0.5368 0.20139 0.53264 0.20046 C 0.52968 0.19908 0.52708 0.19537 0.52482 0.19468 C 0.49288 0.1757 0.5276 0.20046 0.49427 0.17408 L 0.4743 0.16019 C 0.47152 0.15833 0.46857 0.15695 0.46649 0.1544 C 0.46371 0.15162 0.4618 0.14769 0.45868 0.14653 C 0.43055 0.12269 0.45191 0.14144 0.43663 0.13102 C 0.43385 0.12917 0.43125 0.12593 0.42864 0.12477 C 0.42656 0.12361 0.42448 0.12269 0.42239 0.12014 C 0.41684 0.11875 0.40573 0.11343 0.4059 0.11343 C 0.37847 0.1081 0.35659 0.10602 0.33142 0.09583 C 0.32708 0.09445 0.32343 0.09144 0.31909 0.08866 C 0.31753 0.0882 0.31475 0.08704 0.31284 0.08542 C 0.3092 0.08056 0.30607 0.07685 0.30121 0.07454 C 0.29097 0.06736 0.29826 0.07361 0.28767 0.06296 C 0.27031 0.0463 0.28073 0.05857 0.26684 0.03958 C 0.25625 0.0338 0.26302 0.03796 0.25677 0.02894 C 0.25503 0.02639 0.25295 0.02408 0.25191 0.02083 C 0.246 0.0132 0.24861 0.01621 0.24618 0.00787 C 0.24566 0.00394 0.24375 0.00208 0.24375 -0.00092 C 0.24218 -0.00648 0.24114 -0.01805 0.24114 -0.01805 C 0.2434 -0.03032 0.24461 -0.04329 0.24809 -0.05532 C 0.2493 -0.05972 0.25573 -0.06366 0.25868 -0.06736 C 0.25972 -0.06875 0.26059 -0.07106 0.26163 -0.07292 C 0.26458 -0.0743 0.26805 -0.07454 0.27083 -0.07685 C 0.27239 -0.07801 0.27204 -0.08102 0.27395 -0.0831 C 0.27708 -0.08518 0.28298 -0.08495 0.2875 -0.08542 C 0.29652 -0.08379 0.3059 -0.08171 0.31527 -0.08102 C 0.31753 -0.08055 0.31961 -0.08055 0.32187 -0.08125 C 0.32465 -0.08217 0.32656 -0.08495 0.32916 -0.08588 C 0.3309 -0.08704 0.33246 -0.08912 0.33402 -0.09097 C 0.33628 -0.09143 0.33854 -0.09282 0.34114 -0.09329 C 0.34531 -0.09491 0.35434 -0.09467 0.35486 -0.09491 C 0.36649 -0.0919 0.37882 -0.08889 0.39097 -0.08773 C 0.39323 -0.0875 0.396 -0.08842 0.39791 -0.09167 C 0.39878 -0.09097 0.39809 -0.09282 0.39826 -0.09398 L 0.39861 -0.09421 L 0.40364 -0.13426 " pathEditMode="relative" rAng="16800000" ptsTypes="AAAAAAAAAAAAAAAAAAAAAAAAAAAAAAAAAAAAAAAAAAAAAAAAAAAAAAAAAAAAAAAAAAAAAAAAAAAAAAAAAAAAAAAAAAAAAAAAAAAAAAAAAAAAAAAAAAAAAAAAAAAAAAAAAAAAAAAAAAAAAAAAAAAAAAAAAAAAAAAAAAA">
                                      <p:cBhvr>
                                        <p:cTn id="66" dur="4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12" y="-478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712 0.09676 L 0.15712 0.09723 C 0.1566 0.10371 0.15521 0.11065 0.15573 0.1176 C 0.15573 0.12038 0.15782 0.12223 0.15851 0.12454 C 0.16059 0.13357 0.16198 0.14306 0.16407 0.15255 C 0.16546 0.15834 0.16684 0.16413 0.16823 0.17038 C 0.17101 0.18403 0.17309 0.19862 0.17657 0.21181 C 0.18004 0.22593 0.18542 0.23889 0.18907 0.25371 C 0.1908 0.26065 0.19236 0.26875 0.19462 0.27593 C 0.19653 0.28311 0.19931 0.28982 0.20139 0.29746 C 0.20348 0.30278 0.20504 0.3095 0.20712 0.31505 C 0.20886 0.32061 0.21111 0.32524 0.21268 0.33079 C 0.21441 0.33774 0.21511 0.34514 0.21684 0.35232 C 0.21789 0.35695 0.2198 0.36112 0.22101 0.36551 C 0.22223 0.3713 0.22257 0.37778 0.22379 0.3838 C 0.22848 0.41088 0.225 0.38542 0.22796 0.40926 C 0.22518 0.44098 0.22587 0.45232 0.21962 0.47801 C 0.21441 0.49862 0.19792 0.53982 0.19462 0.54908 C 0.19254 0.5544 0.19046 0.55973 0.18907 0.56505 C 0.18716 0.57223 0.18542 0.5794 0.18351 0.58612 C 0.18143 0.59167 0.1783 0.59607 0.17657 0.60209 C 0.17327 0.61227 0.17136 0.62385 0.16823 0.63426 C 0.15973 0.66227 0.16476 0.64237 0.1599 0.66875 C 0.15799 0.67801 0.15573 0.68704 0.15434 0.6963 C 0.15313 0.70371 0.15105 0.7294 0.15018 0.74005 C 0.15052 0.75996 0.15 0.7801 0.15157 0.79977 C 0.15191 0.80463 0.15469 0.8088 0.15573 0.81343 C 0.15834 0.82709 0.1599 0.84121 0.16268 0.85487 C 0.16355 0.8595 0.16424 0.86413 0.16546 0.86875 C 0.1665 0.87338 0.16789 0.87801 0.16945 0.88264 C 0.17066 0.88565 0.1724 0.88866 0.17379 0.89144 C 0.17396 0.89538 0.17431 0.89954 0.17518 0.90325 C 0.1757 0.90649 0.17709 0.90926 0.17796 0.9125 C 0.18247 0.92987 0.1823 0.92963 0.1849 0.94237 C 0.1875 0.97362 0.1882 0.97292 0.18351 1.02038 C 0.18316 1.02362 0.18073 1.025 0.17934 1.02732 C 0.17743 1.02963 0.1757 1.03218 0.17379 1.03403 C 0.1724 1.03542 0.17084 1.03565 0.16945 1.03658 C 0.16719 1.03797 0.16493 1.03936 0.16268 1.04121 C 0.16077 1.04237 0.15886 1.04399 0.15712 1.04561 C 0.1507 1.05139 0.14879 1.05463 0.14167 1.0595 C 0.13976 1.06065 0.13785 1.06065 0.13611 1.06181 C 0.13143 1.06436 0.12691 1.06806 0.1224 1.07107 C 0.11962 1.07246 0.11667 1.07385 0.11407 1.07547 C 0.11146 1.07663 0.10938 1.07871 0.10695 1.07987 C 0.10504 1.08102 0.10313 1.08125 0.10139 1.08241 C 0.08577 1.09098 0.10226 1.08357 0.08907 1.08936 C 0.08768 1.09075 0.08629 1.0926 0.0849 1.09399 C 0.0757 1.10139 0.08473 1.08658 0.06945 1.10556 C 0.06476 1.11112 0.06216 1.11459 0.05712 1.11922 C 0.05556 1.12014 0.05382 1.12014 0.05278 1.12153 C 0.05 1.12408 0.0474 1.12755 0.04462 1.13079 C 0.04323 1.13218 0.04167 1.13357 0.04046 1.13542 C 0.03907 1.13681 0.03264 1.14514 0.03073 1.14676 C 0.02917 1.14769 0.02778 1.14792 0.02639 1.14908 C 0.02032 1.15394 0.02414 1.15394 0.01684 1.15834 C 0.0132 1.15996 0.00938 1.16088 0.00573 1.16297 C 0.00261 1.16413 -3.61111E-6 1.1669 -0.00277 1.1676 L -0.01649 1.16991 C -0.0342 1.16829 -0.07239 1.16899 -0.096 1.16042 C -0.09826 1.1595 -0.10052 1.15718 -0.1026 1.15602 C -0.10816 1.15255 -0.11371 1.14977 -0.11927 1.14676 C -0.12066 1.14607 -0.12222 1.14538 -0.12343 1.14422 C -0.12621 1.14213 -0.12899 1.13959 -0.13177 1.13774 C -0.1342 1.13588 -0.13663 1.13473 -0.13871 1.13311 C -0.14097 1.13102 -0.14236 1.12778 -0.14444 1.12616 C -0.14861 1.12223 -0.15677 1.11899 -0.16093 1.1169 C -0.16284 1.11459 -0.16458 1.11204 -0.16649 1.10996 C -0.1684 1.10811 -0.17066 1.10764 -0.17204 1.10556 C -0.17864 1.09445 -0.18159 1.08542 -0.18593 1.07338 C -0.1875 1.0632 -0.18698 1.06413 -0.1901 1.05487 C -0.19097 1.05232 -0.19149 1.04954 -0.19288 1.04792 C -0.19826 1.04237 -0.20382 1.03774 -0.20954 1.03403 L -0.22899 1.02269 C -0.23142 1.0213 -0.2335 1.01875 -0.23611 1.01783 C -0.24201 1.01644 -0.27586 1.01343 -0.2776 1.01343 C -0.28732 1.01413 -0.29722 1.01413 -0.30677 1.01575 C -0.31111 1.01644 -0.3151 1.01899 -0.31927 1.02038 C -0.32204 1.0213 -0.325 1.02153 -0.3276 1.02269 C -0.33402 1.025 -0.33003 1.02454 -0.33593 1.02963 C -0.33732 1.03056 -0.33871 1.03102 -0.3401 1.03195 C -0.35121 1.02963 -0.3625 1.02778 -0.37343 1.025 C -0.37708 1.02385 -0.39357 1.01459 -0.39566 1.01343 C -0.41145 1.00371 -0.4276 0.99514 -0.44288 0.98357 C -0.44826 0.97963 -0.46753 0.96551 -0.47343 0.95834 C -0.47725 0.95371 -0.48003 0.94746 -0.48316 0.94237 C -0.48698 0.92917 -0.49097 0.91644 -0.49427 0.90325 C -0.49514 0.9 -0.49583 0.897 -0.49566 0.89399 C -0.49531 0.87315 -0.49479 0.85232 -0.49288 0.83195 C -0.49201 0.82223 -0.48732 0.8044 -0.48732 0.80463 C -0.48698 0.79723 -0.48645 0.79028 -0.48593 0.7838 C -0.48559 0.77732 -0.48507 0.7713 -0.48454 0.76528 C -0.48368 0.74977 -0.48316 0.73473 -0.48177 0.71945 C -0.48125 0.71297 -0.48003 0.70695 -0.47899 0.70093 C -0.47343 0.6669 -0.47534 0.68288 -0.46649 0.64098 C -0.46597 0.6382 -0.46562 0.63496 -0.4651 0.63218 C -0.46423 0.62524 -0.46336 0.61806 -0.46232 0.61135 C -0.45746 0.57801 -0.46198 0.61366 -0.45538 0.57454 C -0.44392 0.50533 -0.45885 0.58982 -0.45121 0.54005 C -0.45052 0.53519 -0.44948 0.53102 -0.44843 0.52639 C -0.44757 0.51621 -0.44687 0.50625 -0.44566 0.49653 C -0.44548 0.49329 -0.44496 0.49028 -0.44427 0.48727 C -0.44357 0.4838 -0.44218 0.48125 -0.44149 0.47801 C -0.44045 0.472 -0.43993 0.46551 -0.43871 0.45973 C -0.43836 0.45741 -0.43802 0.45487 -0.43732 0.45278 C -0.43628 0.44885 -0.43437 0.44514 -0.43316 0.44144 C -0.42569 0.41598 -0.43264 0.4338 -0.42482 0.41366 C -0.41597 0.39051 -0.42291 0.40857 -0.41093 0.3838 C -0.40503 0.37107 -0.40468 0.36783 -0.39861 0.35695 C -0.39635 0.35255 -0.39427 0.34838 -0.39166 0.34514 C -0.38958 0.34213 -0.38698 0.34213 -0.38454 0.34075 C -0.38211 0.33774 -0.38038 0.33334 -0.3776 0.33079 C -0.37552 0.3294 -0.37309 0.32963 -0.37066 0.3294 C -0.36753 0.32732 -0.36423 0.32524 -0.36093 0.32477 C -0.34496 0.31829 -0.34635 0.32107 -0.33177 0.31737 C -0.32899 0.3169 -0.32639 0.31551 -0.32343 0.31505 C -0.31979 0.31389 -0.31614 0.31343 -0.3125 0.3132 C -0.2993 0.30579 -0.30503 0.30741 -0.28593 0.30602 C -0.27309 0.30533 -0.26007 0.30487 -0.24704 0.30348 C -0.24531 0.30278 -0.2434 0.30163 -0.24149 0.30163 C -0.2276 0.29769 -0.21423 0.29769 -0.19982 0.29746 C -0.1967 0.29584 -0.19357 0.29538 -0.1901 0.29445 C -0.18784 0.29375 -0.18559 0.29306 -0.18316 0.29213 C -0.17777 0.29098 -0.17204 0.29051 -0.16649 0.28982 C -0.15139 0.28542 -0.15434 0.28542 -0.12899 0.28982 C -0.12743 0.29028 -0.12656 0.29375 -0.12482 0.29445 C -0.11857 0.29746 -0.1118 0.29746 -0.10538 0.29908 C -0.10052 0.30116 -0.09531 0.30394 -0.0901 0.30602 C -0.08385 0.30811 -0.07135 0.31088 -0.06371 0.3132 C -0.06093 0.31413 -0.0585 0.31667 -0.05538 0.31737 C -0.04027 0.32246 -0.02014 0.31783 -0.00677 0.31737 C -0.00503 0.3169 -0.00312 0.31644 -0.00121 0.31505 C -3.61111E-6 0.31413 0.00139 0.3132 0.00296 0.3132 C 0.01493 0.3132 0.02691 0.31389 0.03907 0.31505 C 0.04688 0.31551 0.07188 0.31737 0.08212 0.31945 C 0.08768 0.3213 0.09306 0.32246 0.09861 0.32477 C 0.10191 0.32524 0.10504 0.32524 0.10851 0.32639 C 0.11025 0.32663 0.11216 0.32848 0.11407 0.3294 C 0.11632 0.3294 0.11858 0.3301 0.12101 0.33079 C 0.1224 0.33311 0.12396 0.33334 0.12483 0.33612 C 0.12605 0.33727 0.12587 0.34075 0.12657 0.34213 C 0.12726 0.34514 0.13282 0.35741 0.13334 0.35834 C 0.13438 0.36088 0.13611 0.36158 0.13768 0.36389 C 0.13941 0.36528 0.14115 0.36806 0.14323 0.37014 C 0.15834 0.38588 0.13855 0.36204 0.15434 0.38149 C 0.15782 0.39885 0.15296 0.37755 0.15851 0.39538 C 0.15903 0.39746 0.15921 0.4 0.1599 0.40255 C 0.16372 0.41528 0.16841 0.42801 0.1724 0.44144 C 0.17813 0.46019 0.16858 0.43542 0.17657 0.45487 C 0.17691 0.46112 0.17796 0.46713 0.17796 0.47362 C 0.17796 0.48936 0.17657 0.49445 0.17518 0.50788 C 0.17466 0.51227 0.17448 0.51713 0.17379 0.52176 C 0.17257 0.52871 0.17066 0.53519 0.16945 0.54237 C 0.16823 0.55047 0.16771 0.55903 0.16684 0.56783 C 0.16771 0.62801 0.16789 0.68866 0.16945 0.74931 C 0.1698 0.75533 0.17153 0.76135 0.1724 0.7676 C 0.17431 0.78288 0.17622 0.79815 0.17796 0.81343 C 0.179 0.82431 0.18073 0.84584 0.18073 0.84607 C 0.18091 0.86551 0.18212 0.88542 0.18212 0.90556 C 0.18212 0.92732 0.18264 0.94399 0.17657 0.96297 C 0.175 0.96737 0.17257 0.97038 0.17101 0.97454 C 0.16893 0.97917 0.16546 0.99075 0.16268 0.99514 C 0.15782 1.00186 0.15296 1.00857 0.1474 1.01343 C 0.13438 1.02385 0.12605 1.0301 0.11407 1.04352 C 0.10469 1.05348 0.08907 1.07524 0.07934 1.08241 C 0.03872 1.11112 0.09861 1.06713 0.06111 1.09862 C 0.05747 1.10139 0.05365 1.10232 0.05018 1.10556 C 0.03091 1.1213 0.04914 1.11042 0.03768 1.1169 C 0.03334 1.11551 0.02952 1.11551 0.02639 1.10996 C 0.0191 1.0963 0.02188 1.09607 0.01684 1.07987 C 0.01268 1.06806 0.01181 1.0676 0.00712 1.0595 C 0.00452 1.04792 0.00087 1.03681 -3.61111E-6 1.025 C -0.00156 0.9963 -0.00017 1.00926 -0.00399 0.98565 C -0.00382 0.96065 -0.00382 0.93519 -0.00277 0.91019 C -0.00139 0.87084 0.00157 0.83195 0.00296 0.79283 C 0.00452 0.73959 0.00348 0.75139 0.00573 0.70788 C 0.00608 0.70024 0.00677 0.69237 0.00712 0.68496 C 0.00764 0.67107 0.00764 0.65695 0.00851 0.64329 C 0.00851 0.64098 0.00938 0.63889 0.0099 0.63658 C 0.01042 0.63357 0.01059 0.63033 0.01129 0.62755 C 0.01164 0.625 0.01216 0.62292 0.01268 0.62038 C 0.01355 0.61436 0.01355 0.60903 0.01684 0.60417 C 0.0191 0.6007 0.02518 0.59538 0.02518 0.59561 L 0.02518 0.59538 " pathEditMode="relative" rAng="0" ptsTypes="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8" dur="4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15" y="5365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3.61111E-6 3.33333E-6 L -3.61111E-6 0.00023 C 0.00417 -0.00047 0.00816 -0.0007 0.01233 -0.0007 C 0.01407 -0.00093 0.01545 0.00023 0.01754 -0.00023 C 0.02136 -0.00116 0.02466 -0.00324 0.02848 -0.00417 C 0.03403 -0.00579 0.03993 -0.00764 0.04566 -0.00834 C 0.0507 -0.00949 0.05539 -0.00996 0.06059 -0.01111 C 0.07483 -0.01459 0.05243 -0.0088 0.07032 -0.01389 C 0.07292 -0.01482 0.07605 -0.01574 0.07882 -0.01598 C 0.08056 -0.01667 0.0816 -0.0169 0.08334 -0.01713 C 0.08577 -0.0176 0.0882 -0.01783 0.0908 -0.01852 C 0.09236 -0.01875 0.09427 -0.01991 0.09636 -0.02037 C 0.09983 -0.02153 0.10955 -0.02084 0.1125 -0.01968 C 0.11962 -0.0169 0.1158 -0.0176 0.12309 -0.0169 C 0.12431 -0.01574 0.12605 -0.01551 0.12761 -0.01389 C 0.1323 -0.00718 0.13195 -0.00232 0.13855 0.00115 C 0.13993 0.00208 0.14184 0.00185 0.14341 0.00185 C 0.14688 0.00208 0.1507 0.00162 0.15417 0.00046 C 0.15625 -0.0007 0.15834 -0.00186 0.16094 -0.00255 C 0.16632 -0.0044 0.16407 -0.00232 0.17049 -0.00556 C 0.17709 -0.00903 0.19167 -0.01783 0.1974 -0.0213 C 0.20591 -0.02801 0.21424 -0.03403 0.22223 -0.04144 C 0.22361 -0.04329 0.22361 -0.04584 0.22448 -0.04746 C 0.22587 -0.05023 0.22778 -0.05255 0.22952 -0.05533 C 0.23021 -0.05718 0.23056 -0.05926 0.23177 -0.06135 C 0.23282 -0.06366 0.23368 -0.06621 0.23525 -0.06829 C 0.24584 -0.08681 0.22657 -0.0507 0.24271 -0.0801 C 0.24532 -0.08449 0.2474 -0.08936 0.25 -0.09375 C 0.25105 -0.09607 0.25226 -0.09815 0.2533 -0.10047 C 0.25486 -0.10486 0.25643 -0.10973 0.25938 -0.11343 C 0.26077 -0.11574 0.2625 -0.11736 0.26476 -0.11945 C 0.27101 -0.12361 0.27709 -0.12778 0.28351 -0.13125 C 0.29167 -0.13588 0.28646 -0.13102 0.29514 -0.13357 C 0.29792 -0.13473 0.30052 -0.13611 0.30313 -0.13727 C 0.30573 -0.13797 0.30799 -0.13797 0.31077 -0.13866 C 0.31493 -0.14028 0.31841 -0.14283 0.32292 -0.14352 C 0.32483 -0.14375 0.32674 -0.14329 0.329 -0.14375 C 0.3349 -0.14514 0.34323 -0.1507 0.3474 -0.15301 C 0.35035 -0.15394 0.35434 -0.15486 0.35747 -0.15625 C 0.36146 -0.15834 0.36563 -0.16135 0.37014 -0.16366 C 0.3875 -0.16783 0.37605 -0.16366 0.40105 -0.18426 C 0.40521 -0.19051 0.40625 -0.19236 0.41268 -0.19908 C 0.41424 -0.20116 0.4158 -0.20371 0.41806 -0.20533 C 0.42448 -0.21135 0.43108 -0.21667 0.43802 -0.22223 C 0.4533 -0.23287 0.46858 -0.24422 0.48473 -0.25463 C 0.49341 -0.26042 0.51146 -0.27014 0.51164 -0.27014 C 0.51389 -0.27107 0.5158 -0.27199 0.51823 -0.27292 C 0.53542 -0.27986 0.51007 -0.26922 0.53056 -0.27778 C 0.53993 -0.27871 0.53334 -0.27755 0.54219 -0.28033 C 0.54636 -0.28195 0.54757 -0.28148 0.55209 -0.28334 C 0.55608 -0.28519 0.55973 -0.28773 0.56372 -0.28959 C 0.56632 -0.29098 0.56893 -0.29213 0.57171 -0.29375 C 0.58316 -0.29954 0.58889 -0.30348 0.60105 -0.31111 C 0.60278 -0.31111 0.60504 -0.31065 0.60712 -0.31111 C 0.62605 -0.31736 0.6066 -0.31528 0.62518 -0.31806 C 0.62761 -0.31852 0.62986 -0.31922 0.63264 -0.31945 C 0.63421 -0.31945 0.63594 -0.31852 0.63733 -0.31875 C 0.63924 -0.31898 0.64098 -0.32014 0.64289 -0.32061 C 0.65591 -0.31574 0.64011 -0.3213 0.66355 -0.3169 C 0.68073 -0.31389 0.67292 -0.31621 0.68664 -0.31088 C 0.69514 -0.30047 0.68334 -0.31389 0.69566 -0.30463 C 0.69861 -0.30255 0.70174 -0.29746 0.70469 -0.29468 C 0.70816 -0.29051 0.71198 -0.28519 0.7165 -0.28195 C 0.71858 -0.2801 0.72136 -0.27871 0.72327 -0.27662 C 0.72882 -0.27014 0.73282 -0.26111 0.73941 -0.25672 C 0.74445 -0.25301 0.74497 -0.25324 0.74966 -0.24746 C 0.75782 -0.23681 0.75035 -0.2426 0.75868 -0.23681 C 0.77726 -0.20764 0.79688 -0.17662 0.81702 -0.1507 C 0.81997 -0.1463 0.82535 -0.1463 0.82952 -0.14306 C 0.83247 -0.14051 0.84705 -0.1294 0.84931 -0.12593 L 0.8533 -0.12061 C 0.85643 -0.11366 0.86094 -0.10787 0.8632 -0.10023 C 0.86407 -0.09746 0.86997 -0.07107 0.86997 -0.06111 C 0.8698 -0.05648 0.8691 -0.05209 0.86927 -0.04746 C 0.86945 -0.04584 0.86997 -0.04375 0.86997 -0.04167 C 0.8698 -0.02361 0.86875 -0.04098 0.86754 -0.02523 C 0.86736 -0.02246 0.86771 -0.01968 0.86771 -0.01713 C 0.86771 -0.01482 0.86736 -0.01227 0.86754 -0.01019 C 0.86702 -0.00741 0.8665 -0.00394 0.86632 -0.00093 C 0.86598 0.00115 0.86615 0.00347 0.86598 0.00578 C 0.86546 0.00787 0.86441 0.01064 0.86441 0.01319 C 0.86389 0.01666 0.86459 0.0206 0.86407 0.02407 C 0.86355 0.02615 0.86233 0.02801 0.86198 0.02986 C 0.86059 0.03264 0.85938 0.03541 0.85886 0.03842 C 0.85712 0.04514 0.8566 0.05185 0.85452 0.05856 C 0.85209 0.06689 0.84966 0.075 0.84723 0.0831 C 0.84671 0.08472 0.84549 0.0868 0.84497 0.08889 C 0.84445 0.0912 0.8441 0.09398 0.84323 0.09629 C 0.84236 0.09884 0.84063 0.10092 0.83993 0.10324 C 0.83907 0.10555 0.83907 0.10856 0.8382 0.11088 C 0.83646 0.11504 0.83438 0.11921 0.83264 0.12361 C 0.82223 0.14328 0.82205 0.14606 0.81302 0.15717 C 0.81094 0.15902 0.80921 0.16111 0.80764 0.16296 L 0.74931 0.20208 C 0.74601 0.20393 0.74289 0.20509 0.74011 0.20648 C 0.73681 0.20787 0.73334 0.20879 0.73004 0.20995 C 0.71441 0.21481 0.73611 0.2081 0.71806 0.21458 C 0.71528 0.21551 0.71025 0.21574 0.70799 0.21782 L 0.54323 0.33703 C 0.53629 0.3412 0.52865 0.34583 0.52153 0.3493 C 0.51945 0.35023 0.51736 0.35046 0.5158 0.35139 C 0.48872 0.36435 0.51667 0.35208 0.49618 0.36157 C 0.49375 0.3625 0.49167 0.36365 0.48941 0.36412 C 0.48716 0.36481 0.48455 0.36481 0.48212 0.36551 C 0.47917 0.3662 0.47223 0.36944 0.4698 0.3706 C 0.46823 0.37014 0.46632 0.3699 0.46493 0.3699 C 0.46111 0.36944 0.45712 0.37037 0.45382 0.36967 C 0.44948 0.36875 0.44549 0.36689 0.44098 0.3662 C 0.43959 0.3662 0.43802 0.36689 0.43681 0.36736 C 0.43143 0.36736 0.4257 0.36736 0.42049 0.36666 C 0.41875 0.36643 0.41702 0.36574 0.41563 0.36597 C 0.41546 0.36597 0.40139 0.36759 0.39809 0.36597 C 0.39601 0.36527 0.39375 0.36389 0.39202 0.36227 C 0.37344 0.34953 0.39219 0.36296 0.38177 0.35301 C 0.37934 0.35115 0.37657 0.34977 0.37466 0.34745 C 0.37257 0.34583 0.37084 0.34328 0.36893 0.3412 C 0.36546 0.33796 0.36198 0.33495 0.35851 0.33171 L 0.3533 0.32708 C 0.35174 0.32453 0.35052 0.32222 0.34896 0.32014 C 0.34653 0.31736 0.34445 0.31458 0.34254 0.31203 L 0.33594 0.30416 C 0.3349 0.30301 0.33368 0.30162 0.33247 0.30023 L 0.32865 0.29467 C 0.325 0.28449 0.32066 0.275 0.31789 0.26435 C 0.31667 0.26157 0.31754 0.25787 0.31684 0.25486 C 0.31632 0.25092 0.31459 0.24791 0.31424 0.24398 C 0.31372 0.24143 0.31389 0.23842 0.31372 0.23564 C 0.31007 0.20555 0.31198 0.2412 0.31094 0.20625 L 0.31025 0.18564 C 0.31007 0.18287 0.30955 0.18009 0.31025 0.17708 C 0.31042 0.17407 0.31094 0.17106 0.31094 0.16782 C 0.31129 0.1375 0.31094 0.16111 0.3099 0.1456 C 0.30955 0.14305 0.30973 0.14004 0.30938 0.1375 C 0.30921 0.13564 0.30903 0.13356 0.30851 0.13125 C 0.30747 0.12685 0.30556 0.11689 0.30573 0.11689 C 0.29653 0.09676 0.28802 0.08171 0.2823 0.06018 C 0.28091 0.05671 0.28091 0.05277 0.28056 0.04861 C 0.28004 0.04699 0.27952 0.04514 0.27969 0.04282 C 0.28004 0.03865 0.28091 0.03426 0.28056 0.02963 C 0.27917 0.02014 0.27986 0.02708 0.28056 0.01481 C 0.2823 -0.0051 0.27986 0.00764 0.28438 -0.01111 C 0.28299 -0.02084 0.28299 -0.01366 0.28559 -0.02269 C 0.28611 -0.02523 0.28646 -0.02778 0.2875 -0.03033 C 0.28941 -0.03797 0.28907 -0.03496 0.29254 -0.04098 C 0.29375 -0.04283 0.29445 -0.04537 0.29618 -0.04769 C 0.29844 -0.05093 0.30434 -0.05811 0.30469 -0.05764 C 0.31216 -0.06297 0.3198 -0.06898 0.32813 -0.07315 C 0.33143 -0.075 0.33611 -0.07315 0.33959 -0.07315 C 0.34063 -0.07315 0.34219 -0.07385 0.34393 -0.07431 C 0.34584 -0.07315 0.34757 -0.07084 0.35 -0.07037 C 0.35157 -0.07014 0.35278 -0.07176 0.35434 -0.0713 C 0.35747 -0.07084 0.35973 -0.0669 0.36198 -0.06436 C 0.36528 -0.05787 0.36823 -0.0507 0.37223 -0.04445 C 0.37275 -0.04283 0.37379 -0.04121 0.37518 -0.04028 C 0.37709 -0.03912 0.37882 -0.03889 0.38108 -0.0382 C 0.38264 -0.03773 0.38438 -0.03797 0.38611 -0.03773 C 0.38733 -0.03681 0.38889 -0.03588 0.39028 -0.03449 C 0.39271 -0.03218 0.39688 -0.02686 0.39705 -0.02639 C 0.40087 -0.0176 0.40469 -0.00834 0.40955 3.33333E-6 C 0.41059 0.00162 0.41216 0.00277 0.41389 0.00324 C 0.41493 0.00324 0.41546 0.00208 0.41632 0.00139 L 0.41667 0.00139 L 0.4408 -0.01667 " pathEditMode="relative" rAng="19860000" ptsTypes="AAAAAAAAAAAAAAAAAAAAAAAAAAAAAAAAAAAAAAAAAAAAAAAAAAAAAAAAAAAAAAAAAAAAAAAAAAAAAAAAAAAAAAAAAAAAAAAAAAAAAAAAAAAAAAAAAAAAAAAAAAAAAAAAAAAAAAAAAAAAAAAAAAAAAAAAAAAAAAAAAAA">
                                      <p:cBhvr>
                                        <p:cTn id="70" dur="4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84" y="34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1 0.11574 L 0.18715 0.11644 C 0.18889 0.1213 0.18976 0.12732 0.19236 0.13148 C 0.19358 0.1338 0.19566 0.1331 0.1974 0.13426 C 0.20243 0.13889 0.20625 0.14468 0.21146 0.14931 C 0.21458 0.15232 0.21788 0.15533 0.22083 0.15903 C 0.22813 0.16644 0.23507 0.17431 0.24219 0.18148 C 0.25017 0.1882 0.2592 0.19306 0.26753 0.2007 C 0.27153 0.20417 0.27552 0.20833 0.28003 0.21181 C 0.28403 0.21551 0.28872 0.21783 0.2934 0.22176 C 0.29688 0.22408 0.30052 0.22778 0.30434 0.22963 C 0.30747 0.23241 0.31094 0.23426 0.31424 0.23658 C 0.31823 0.23982 0.32101 0.24445 0.32535 0.24815 C 0.32778 0.25093 0.3309 0.25162 0.33351 0.25417 C 0.33628 0.25741 0.33872 0.26158 0.34149 0.26482 C 0.35521 0.28009 0.34323 0.26482 0.35417 0.27894 C 0.3625 0.30324 0.36701 0.31042 0.36997 0.33357 C 0.37274 0.35162 0.37205 0.39259 0.37205 0.40139 C 0.37205 0.40695 0.37222 0.41204 0.37309 0.41713 C 0.37361 0.42338 0.37448 0.42963 0.37535 0.43565 C 0.37535 0.44074 0.37413 0.44676 0.37431 0.45255 C 0.37535 0.46158 0.37726 0.47107 0.37795 0.48079 C 0.38021 0.50671 0.37778 0.48866 0.38247 0.51088 C 0.38385 0.51875 0.3849 0.52662 0.38698 0.53403 C 0.38854 0.54005 0.39531 0.55972 0.39826 0.56759 C 0.40503 0.58102 0.41128 0.59583 0.41944 0.60787 C 0.42135 0.61158 0.42517 0.61181 0.4276 0.61435 C 0.43455 0.62153 0.44028 0.63056 0.44774 0.63843 C 0.45 0.64028 0.45226 0.64306 0.45486 0.6456 C 0.45694 0.64792 0.46024 0.65 0.46319 0.65162 C 0.46528 0.65301 0.46771 0.65394 0.46962 0.65509 C 0.47135 0.65741 0.47292 0.66019 0.47517 0.66181 C 0.47639 0.66366 0.47865 0.66482 0.48073 0.66621 C 0.49063 0.67477 0.49028 0.675 0.4967 0.68148 C 0.50938 0.70185 0.51007 0.7007 0.52188 0.73704 C 0.52274 0.73935 0.52118 0.74213 0.51997 0.74514 C 0.51962 0.74815 0.51892 0.75093 0.51771 0.75394 C 0.51719 0.75556 0.51615 0.75695 0.51528 0.75857 C 0.51319 0.76134 0.51215 0.76435 0.51059 0.7669 C 0.50972 0.76921 0.50851 0.77199 0.50747 0.77408 C 0.50382 0.78333 0.5033 0.78658 0.49826 0.79583 C 0.4974 0.79746 0.49531 0.79931 0.49462 0.80162 C 0.49115 0.80671 0.48872 0.81296 0.48594 0.81829 C 0.48368 0.8213 0.4816 0.82477 0.48003 0.82778 C 0.47795 0.83056 0.47691 0.8331 0.47483 0.83611 C 0.47378 0.83843 0.47222 0.84005 0.47135 0.84236 C 0.46059 0.85996 0.4724 0.84236 0.46285 0.85579 C 0.46215 0.8581 0.46128 0.86019 0.46076 0.86273 C 0.45521 0.87431 0.45816 0.85764 0.45087 0.88241 C 0.44896 0.88935 0.44774 0.89421 0.44497 0.90116 C 0.44375 0.90278 0.44253 0.90417 0.44167 0.90602 C 0.44028 0.90926 0.43924 0.91412 0.43802 0.91829 C 0.43698 0.92037 0.43628 0.92269 0.43594 0.925 C 0.43524 0.92708 0.43229 0.9375 0.43125 0.93982 C 0.42986 0.9419 0.42917 0.94329 0.4283 0.94491 C 0.42448 0.95301 0.42795 0.95 0.42292 0.95857 C 0.42049 0.96273 0.41719 0.96597 0.41493 0.96991 C 0.4125 0.97361 0.41094 0.97732 0.40903 0.98009 L 0.39757 0.99144 C 0.38194 1.00417 0.34861 1.03333 0.325 1.04514 C 0.32292 1.04653 0.31979 1.04653 0.31771 1.04722 C 0.31198 1.04931 0.30625 1.05116 0.30017 1.05347 C 0.29861 1.05371 0.29722 1.05463 0.29549 1.05486 C 0.29288 1.05579 0.28941 1.05602 0.28594 1.05671 C 0.28333 1.05741 0.28125 1.0581 0.27865 1.0581 C 0.27587 1.05926 0.27396 1.05787 0.27118 1.05764 C 0.26649 1.0588 0.25816 1.0625 0.25365 1.06458 C 0.25122 1.06412 0.24896 1.06366 0.2467 1.06343 C 0.2441 1.06389 0.24201 1.06528 0.2401 1.06458 C 0.23073 1.06204 0.22535 1.05787 0.21736 1.05278 C 0.21215 1.04722 0.21285 1.04746 0.20729 1.04306 C 0.2059 1.04213 0.20434 1.04051 0.20243 1.04051 C 0.19601 1.04051 0.18993 1.04167 0.18316 1.04306 L 0.1625 1.05023 C 0.15972 1.05116 0.15764 1.0507 0.15469 1.05255 C 0.14931 1.05579 0.1184 1.07963 0.11701 1.08079 C 0.10868 1.08843 0.1 1.09583 0.09236 1.10417 C 0.08872 1.1081 0.08628 1.11296 0.08264 1.11713 C 0.0809 1.11968 0.0783 1.12176 0.07622 1.12523 C 0.07153 1.13102 0.075 1.12824 0.07135 1.13588 C 0.07049 1.1375 0.06979 1.13866 0.06875 1.14051 C 0.05833 1.14769 0.04757 1.15463 0.03733 1.16111 C 0.03368 1.16273 0.01615 1.16898 0.01389 1.17014 C -0.00312 1.175 -0.02031 1.18102 -0.03733 1.18472 C -0.0434 1.18658 -0.0651 1.19097 -0.07257 1.19028 C -0.07726 1.19051 -0.08194 1.18796 -0.08628 1.18634 C -0.09427 1.18009 -0.10174 1.17477 -0.1092 1.16806 C -0.11111 1.16621 -0.11302 1.16435 -0.11372 1.16273 C -0.12031 1.14746 -0.12708 1.13287 -0.13229 1.11713 C -0.1349 1.10972 -0.13663 1.09445 -0.13646 1.09421 C -0.13872 1.08866 -0.14045 1.0838 -0.14219 1.07871 C -0.14444 1.07361 -0.14601 1.06945 -0.14757 1.06505 C -0.15208 1.05371 -0.1566 1.04236 -0.16042 1.03102 C -0.16233 1.02616 -0.16319 1.02107 -0.16424 1.01574 C -0.17118 0.9882 -0.16719 1.00093 -0.17361 0.96505 C -0.17413 0.9625 -0.17483 0.96019 -0.17535 0.95787 C -0.17708 0.95232 -0.17899 0.94676 -0.18021 0.94167 C -0.18681 0.91482 -0.17882 0.94283 -0.18646 0.91042 C -0.19983 0.85394 -0.18437 0.92384 -0.19462 0.88357 C -0.19549 0.87963 -0.19618 0.8757 -0.19653 0.87176 C -0.19931 0.86412 -0.20191 0.85648 -0.20417 0.84884 C -0.20556 0.84676 -0.20556 0.84421 -0.20608 0.84167 C -0.20677 0.83866 -0.2066 0.83565 -0.20677 0.83333 C -0.20816 0.82801 -0.2099 0.82315 -0.21076 0.81829 C -0.21111 0.81644 -0.21198 0.81435 -0.21198 0.81227 C -0.21233 0.8088 -0.21181 0.80486 -0.21215 0.80162 C -0.21406 0.77824 -0.21424 0.79607 -0.21424 0.77616 C -0.21441 0.75371 -0.21406 0.77083 -0.21233 0.74398 C -0.21128 0.73125 -0.21233 0.72917 -0.21024 0.71667 C -0.2099 0.71227 -0.20955 0.70787 -0.20816 0.70324 C -0.20729 0.69977 -0.20521 0.69769 -0.20347 0.69468 C -0.2026 0.69097 -0.2026 0.68658 -0.20104 0.68241 C -0.19965 0.68009 -0.19774 0.67871 -0.19549 0.67639 C -0.19323 0.67292 -0.19097 0.66898 -0.18819 0.66621 C -0.17674 0.64931 -0.17708 0.65232 -0.16545 0.63889 C -0.16354 0.63658 -0.16128 0.63333 -0.15903 0.63102 C -0.15608 0.62755 -0.1533 0.62361 -0.14965 0.6213 C -0.14115 0.60602 -0.14549 0.61134 -0.12951 0.59607 C -0.11823 0.58611 -0.10694 0.57616 -0.09653 0.56458 C -0.09497 0.5632 -0.09375 0.56065 -0.09184 0.55926 C -0.08142 0.54653 -0.06962 0.53634 -0.05712 0.52523 C -0.05503 0.52176 -0.0526 0.51875 -0.04948 0.51551 C -0.04774 0.51343 -0.04618 0.51158 -0.0441 0.50903 C -0.03993 0.50347 -0.03524 0.49861 -0.03073 0.49491 C -0.01875 0.48033 -0.02153 0.48287 0.00226 0.46644 C 0.00382 0.46528 0.00573 0.4669 0.00747 0.46621 C 0.01406 0.46389 0.01979 0.4588 0.02604 0.45463 C 0.0309 0.45255 0.03611 0.4507 0.04149 0.44838 C 0.04774 0.44468 0.05955 0.43727 0.06736 0.43357 C 0.06979 0.43148 0.07292 0.43171 0.07604 0.42986 C 0.09045 0.42176 0.1066 0.40324 0.11823 0.39329 C 0.11962 0.39167 0.12135 0.39005 0.1224 0.3875 C 0.12309 0.38611 0.12413 0.38403 0.12535 0.38333 C 0.13594 0.37408 0.14653 0.36505 0.15764 0.35695 C 0.16441 0.35139 0.18698 0.33333 0.1967 0.32732 C 0.20191 0.32431 0.20712 0.3213 0.21302 0.31875 C 0.21597 0.31621 0.21875 0.31366 0.22188 0.31227 C 0.22361 0.31088 0.22604 0.31111 0.22778 0.30996 C 0.22969 0.30833 0.23229 0.30718 0.2342 0.30579 C 0.23646 0.30602 0.23785 0.30556 0.23976 0.30695 C 0.2408 0.30671 0.24201 0.30926 0.24306 0.30926 C 0.24462 0.31111 0.25365 0.31528 0.25417 0.31551 C 0.25608 0.31667 0.25799 0.31597 0.2599 0.31621 C 0.26233 0.31574 0.26458 0.31667 0.26701 0.31644 C 0.28542 0.31528 0.26024 0.31412 0.28073 0.31597 C 0.28958 0.325 0.27813 0.31389 0.28872 0.32199 C 0.2901 0.32338 0.2908 0.32546 0.29236 0.32639 C 0.29983 0.33241 0.30851 0.3375 0.31667 0.34352 C 0.32795 0.35232 0.31111 0.34236 0.32448 0.35023 C 0.32691 0.35394 0.33003 0.35718 0.33229 0.36181 C 0.33767 0.37315 0.33802 0.37778 0.34149 0.38773 C 0.34236 0.39097 0.34392 0.39468 0.34479 0.39838 C 0.34618 0.40371 0.34688 0.41042 0.34826 0.41574 C 0.34948 0.42269 0.35226 0.42871 0.35417 0.43519 C 0.37535 0.47662 0.39601 0.51875 0.41806 0.55926 C 0.42031 0.56343 0.42396 0.56644 0.42674 0.57014 C 0.43333 0.57917 0.44028 0.58843 0.44722 0.59769 C 0.45139 0.6044 0.46042 0.61783 0.46059 0.61783 C 0.46719 0.63125 0.47535 0.64375 0.48212 0.6581 C 0.48924 0.67315 0.49549 0.68426 0.49601 0.70255 C 0.49635 0.70625 0.49531 0.71065 0.49549 0.71458 C 0.49531 0.71921 0.49618 0.73033 0.49514 0.73519 C 0.49323 0.74329 0.49115 0.75185 0.48819 0.75926 C 0.48003 0.77639 0.47517 0.7875 0.4691 0.80533 C 0.46424 0.81921 0.45816 0.84607 0.45191 0.85857 C 0.42639 0.90926 0.46354 0.83357 0.44149 0.8838 C 0.43906 0.8882 0.43594 0.89167 0.43403 0.89653 C 0.42274 0.92222 0.43507 0.90093 0.42743 0.91412 C 0.42309 0.91621 0.41979 0.91921 0.41493 0.91736 C 0.40382 0.91389 0.40642 0.91158 0.39653 0.90394 C 0.38889 0.89908 0.38802 0.89954 0.3809 0.89722 C 0.37483 0.89121 0.36806 0.88658 0.36319 0.87894 C 0.35191 0.85972 0.35781 0.86806 0.34653 0.8544 C 0.33837 0.83727 0.32951 0.81945 0.32188 0.80116 C 0.3099 0.77292 0.29948 0.74352 0.2875 0.71574 C 0.27066 0.67755 0.27378 0.68658 0.26128 0.6544 C 0.25885 0.64861 0.25694 0.64306 0.25469 0.63796 C 0.25035 0.62778 0.24549 0.61759 0.24184 0.60787 C 0.24097 0.60602 0.24115 0.60417 0.24045 0.60185 C 0.23976 0.59931 0.23906 0.59699 0.23872 0.59468 C 0.23837 0.59259 0.23819 0.59051 0.23785 0.58843 C 0.23646 0.5838 0.23455 0.57986 0.23559 0.57431 C 0.23646 0.56991 0.2401 0.56158 0.24045 0.56204 L 0.2401 0.56158 " pathEditMode="relative" rAng="19620000" ptsTypes="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59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59 -0.92569 L 0.33542 -0.92546 C 0.33594 -0.91991 0.33611 -0.91458 0.33576 -0.90903 C 0.33576 -0.90694 0.33507 -0.90486 0.33524 -0.90231 C 0.33576 -0.89745 0.33715 -0.89282 0.33785 -0.8875 C 0.33871 -0.87986 0.33993 -0.87222 0.34045 -0.86435 C 0.34097 -0.85787 0.34115 -0.85139 0.34184 -0.84444 C 0.34392 -0.82546 0.34062 -0.85532 0.34375 -0.83125 C 0.34427 -0.82778 0.34462 -0.82384 0.34496 -0.81991 C 0.34531 -0.81782 0.34566 -0.8162 0.34566 -0.81412 C 0.34583 -0.81088 0.34601 -0.80764 0.34635 -0.80416 C 0.3467 -0.80185 0.3474 -0.79907 0.34757 -0.79676 C 0.34809 -0.7919 0.3474 -0.77893 0.34653 -0.77523 C 0.3441 -0.76574 0.34496 -0.77037 0.3441 -0.76111 C 0.34323 -0.75926 0.34288 -0.75694 0.34184 -0.7544 C 0.33646 -0.74884 0.33299 -0.74884 0.32986 -0.74097 C 0.32934 -0.73912 0.32951 -0.73588 0.32934 -0.73449 C 0.32917 -0.72986 0.32934 -0.72453 0.33003 -0.72037 C 0.33056 -0.71736 0.33142 -0.71458 0.33194 -0.71134 C 0.33333 -0.7037 0.33194 -0.70578 0.33385 -0.69791 C 0.33611 -0.68912 0.34236 -0.66944 0.34462 -0.66157 C 0.34948 -0.65046 0.35382 -0.63889 0.35903 -0.62778 C 0.36007 -0.62616 0.36215 -0.62592 0.36354 -0.6243 C 0.36545 -0.62291 0.36719 -0.62014 0.3691 -0.61805 C 0.37049 -0.6169 0.37205 -0.6162 0.37344 -0.61481 C 0.37517 -0.61342 0.37691 -0.6118 0.37847 -0.60995 C 0.39219 -0.59491 0.36562 -0.62199 0.38698 -0.59907 C 0.39045 -0.59583 0.39392 -0.59282 0.39722 -0.58935 C 0.39896 -0.58796 0.40052 -0.58588 0.40226 -0.58449 C 0.40538 -0.58217 0.40903 -0.57986 0.41163 -0.57616 C 0.41337 -0.5743 0.41458 -0.57153 0.41597 -0.56875 C 0.41875 -0.56041 0.42187 -0.55208 0.42413 -0.54328 C 0.42726 -0.53241 0.42396 -0.53935 0.42552 -0.52754 C 0.42604 -0.52407 0.42726 -0.52037 0.42812 -0.51666 C 0.4283 -0.51366 0.42847 -0.51018 0.42865 -0.50694 C 0.42969 -0.50092 0.43142 -0.49653 0.43194 -0.49028 C 0.43194 -0.4875 0.43177 -0.48495 0.43194 -0.48194 C 0.43264 -0.47453 0.43663 -0.46319 0.43837 -0.45717 C 0.43889 -0.45324 0.43924 -0.44815 0.44028 -0.44398 C 0.44184 -0.43842 0.44375 -0.43264 0.44531 -0.42662 C 0.44792 -0.40347 0.44531 -0.41852 0.4599 -0.38449 C 0.46441 -0.37893 0.46545 -0.37754 0.47049 -0.36898 C 0.47205 -0.36666 0.47361 -0.36435 0.47483 -0.36157 C 0.47917 -0.35278 0.48299 -0.34352 0.48681 -0.33426 C 0.49427 -0.31319 0.50243 -0.29236 0.50955 -0.27083 C 0.51371 -0.25903 0.52031 -0.23449 0.52014 -0.23426 C 0.52101 -0.23148 0.5217 -0.22847 0.52222 -0.22546 C 0.52674 -0.20254 0.51979 -0.23634 0.52552 -0.20879 C 0.52552 -0.19653 0.52517 -0.20532 0.52674 -0.19305 C 0.52778 -0.1875 0.52743 -0.18588 0.52865 -0.17986 C 0.53003 -0.17477 0.53194 -0.16967 0.53316 -0.16412 C 0.53403 -0.16065 0.5349 -0.15717 0.53576 -0.15347 C 0.53976 -0.13796 0.54271 -0.13009 0.54774 -0.11389 C 0.54774 -0.11134 0.54722 -0.10833 0.54774 -0.10555 C 0.55174 -0.08032 0.55069 -0.10602 0.55226 -0.08148 C 0.55243 -0.07847 0.55295 -0.075 0.55295 -0.07153 C 0.55295 -0.06967 0.55226 -0.06736 0.55243 -0.06504 C 0.5526 -0.0625 0.5533 -0.06018 0.55365 -0.05764 C 0.54948 -0.04051 0.55417 -0.06134 0.55 -0.03009 C 0.54722 -0.00764 0.54913 -0.01782 0.54462 0.00047 C 0.53681 0.01134 0.54705 -0.00393 0.53976 0.01204 C 0.53802 0.01597 0.5342 0.02014 0.53177 0.02384 C 0.52847 0.02871 0.52465 0.0331 0.52187 0.03889 C 0.52049 0.0419 0.51944 0.04514 0.51753 0.04769 C 0.51267 0.05486 0.5059 0.06019 0.50226 0.06875 C 0.49948 0.07547 0.49948 0.07616 0.49479 0.08218 C 0.48663 0.09259 0.49132 0.08264 0.48681 0.09375 C 0.46424 0.11736 0.44028 0.14259 0.42014 0.16829 C 0.41684 0.17222 0.41667 0.1794 0.41406 0.18496 C 0.41198 0.18889 0.40312 0.20764 0.40052 0.21065 L 0.39618 0.21574 C 0.39115 0.21968 0.38646 0.22523 0.38073 0.22824 C 0.37865 0.22917 0.35868 0.23634 0.35104 0.23611 C 0.34774 0.23565 0.34427 0.23449 0.34097 0.23449 C 0.33958 0.23426 0.33819 0.23519 0.33663 0.23542 C 0.32309 0.23449 0.33611 0.23357 0.32431 0.23125 C 0.32222 0.23079 0.32014 0.23148 0.31823 0.23125 C 0.31632 0.23125 0.31476 0.23079 0.31302 0.23056 C 0.31094 0.23009 0.30851 0.2294 0.30625 0.22894 C 0.30469 0.22847 0.30295 0.22871 0.30121 0.22824 C 0.29931 0.22732 0.29757 0.2257 0.29566 0.2257 C 0.29306 0.225 0.2901 0.22593 0.2875 0.225 C 0.28594 0.22431 0.28472 0.22269 0.28316 0.22176 C 0.28125 0.22014 0.27917 0.21852 0.27691 0.21759 C 0.27205 0.21505 0.26684 0.21389 0.26198 0.21111 C 0.2559 0.20764 0.25 0.20417 0.24392 0.2007 C 0.24253 0.19954 0.24115 0.19815 0.23958 0.19746 C 0.23785 0.1963 0.23576 0.19607 0.23403 0.19491 C 0.23229 0.19352 0.23073 0.19121 0.22899 0.19005 C 0.22726 0.18866 0.22517 0.18866 0.22344 0.1875 C 0.22014 0.18519 0.21701 0.18218 0.21406 0.1794 C 0.19948 0.16482 0.19757 0.16482 0.18958 0.15232 C 0.18819 0.14954 0.18663 0.14699 0.18524 0.14491 L 0.15799 0.06574 C 0.15694 0.06158 0.1559 0.05741 0.15503 0.05324 C 0.15417 0.04884 0.15382 0.04422 0.15295 0.04005 C 0.14965 0.01875 0.15417 0.04815 0.14983 0.02361 C 0.14913 0.01991 0.14896 0.01343 0.14774 0.01042 L 0.06389 -0.21319 C 0.06128 -0.22268 0.05799 -0.23333 0.05573 -0.24305 C 0.05521 -0.2456 0.05503 -0.24838 0.05434 -0.25046 C 0.04566 -0.28727 0.05365 -0.2493 0.0474 -0.27685 C 0.0467 -0.28009 0.04601 -0.28287 0.04549 -0.28588 C 0.04514 -0.28935 0.04531 -0.29282 0.04479 -0.29583 C 0.04444 -0.3 0.04236 -0.30903 0.04167 -0.3125 C 0.04184 -0.31481 0.04219 -0.3169 0.04219 -0.31898 C 0.04253 -0.3243 0.04219 -0.32916 0.04271 -0.33403 C 0.04358 -0.33958 0.04514 -0.34491 0.04583 -0.35046 C 0.04601 -0.35254 0.04514 -0.35463 0.04514 -0.35648 C 0.04514 -0.36366 0.04549 -0.37106 0.04618 -0.37801 C 0.04653 -0.38009 0.04687 -0.38241 0.04687 -0.38449 C 0.04687 -0.38495 0.04618 -0.40347 0.04722 -0.40764 C 0.04809 -0.41088 0.04913 -0.41342 0.05035 -0.41597 C 0.06059 -0.44028 0.05 -0.41551 0.05781 -0.4294 C 0.05937 -0.43217 0.06042 -0.43588 0.06215 -0.43866 C 0.06371 -0.44143 0.06545 -0.44352 0.06701 -0.44606 C 0.06962 -0.45046 0.07187 -0.45509 0.0743 -0.45926 L 0.07795 -0.46597 C 0.08003 -0.46805 0.08177 -0.46991 0.08351 -0.47176 C 0.08576 -0.47477 0.08767 -0.47754 0.08976 -0.48032 L 0.09583 -0.48866 C 0.09687 -0.49004 0.09792 -0.49143 0.09913 -0.49282 L 0.1033 -0.49768 C 0.11094 -0.50231 0.1184 -0.50764 0.12621 -0.51134 C 0.12865 -0.5125 0.13125 -0.51157 0.13368 -0.51203 C 0.13646 -0.51296 0.13906 -0.51504 0.14167 -0.51551 C 0.14375 -0.5162 0.14583 -0.51551 0.14792 -0.51551 C 0.17083 -0.51944 0.14375 -0.51828 0.17031 -0.51828 L 0.18576 -0.51852 C 0.18785 -0.51852 0.18993 -0.51921 0.19201 -0.51852 C 0.19427 -0.51805 0.19653 -0.51713 0.19878 -0.5169 C 0.22187 -0.51551 0.20399 -0.51713 0.21562 -0.51782 C 0.21771 -0.51828 0.21996 -0.51805 0.22187 -0.51805 C 0.22326 -0.51828 0.22465 -0.51875 0.22639 -0.51898 C 0.23003 -0.52014 0.2375 -0.52245 0.23733 -0.52222 C 0.25278 -0.53403 0.26441 -0.54491 0.28073 -0.55162 C 0.28351 -0.55278 0.28646 -0.55301 0.28941 -0.55347 C 0.2908 -0.55393 0.29219 -0.55463 0.29375 -0.5544 C 0.29687 -0.55393 0.30035 -0.55231 0.30365 -0.55278 C 0.31076 -0.5544 0.30556 -0.55393 0.31476 -0.55208 C 0.32969 -0.5493 0.31996 -0.55278 0.33403 -0.54653 C 0.34132 -0.54791 0.33594 -0.54815 0.34288 -0.54375 C 0.34462 -0.54328 0.34653 -0.54282 0.34844 -0.54166 C 0.35417 -0.53842 0.35174 -0.53912 0.35608 -0.53426 C 0.35746 -0.53241 0.35955 -0.53148 0.36111 -0.5294 C 0.36354 -0.52592 0.3684 -0.51782 0.36823 -0.51782 C 0.37205 -0.50741 0.37621 -0.49699 0.37917 -0.48565 C 0.38038 -0.48148 0.37865 -0.47523 0.37865 -0.4706 C 0.37865 -0.46898 0.37917 -0.4669 0.37934 -0.46481 C 0.3783 -0.46227 0.37674 -0.45972 0.37621 -0.45671 C 0.37587 -0.45486 0.37726 -0.45278 0.37691 -0.45092 C 0.37621 -0.44676 0.37326 -0.44375 0.37135 -0.44074 C 0.36632 -0.4368 0.36094 -0.43287 0.3559 -0.42824 C 0.35469 -0.42731 0.35365 -0.42592 0.35278 -0.42407 C 0.35191 -0.42199 0.35156 -0.41921 0.35104 -0.41666 C 0.35052 -0.41458 0.35069 -0.41227 0.35035 -0.40995 C 0.34948 -0.4081 0.34896 -0.40602 0.34792 -0.40416 C 0.34618 -0.40139 0.34184 -0.39583 0.34167 -0.3956 C 0.3349 -0.39074 0.32778 -0.38611 0.32135 -0.37986 C 0.32014 -0.3787 0.31927 -0.37639 0.31892 -0.37407 C 0.31875 -0.37291 0.31979 -0.37199 0.32014 -0.37083 L 0.31996 -0.3706 L 0.33281 -0.33773 " pathEditMode="relative" rAng="3780000" ptsTypes="AAAAAAAAAAAAAAAAAAAAAAAAAAAAAAAAAAAAAAAAAAAAAAAAAAAAAAAAAAAAAAAAAAAAAAAAAAAAAAAAAAAAAAAAAAAAAAAAAAAAAAAAAAAAAAAAAAAAAAAAAAAAAAAAAAAAAAAAAAAAAAAAAAAAAAAAAAAAAAAAAAA">
                                      <p:cBhvr>
                                        <p:cTn id="74" dur="4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6210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9 -0.10694 L -0.079 -0.10671 C -0.07518 -0.10463 -0.07136 -0.10231 -0.06771 -0.09953 C -0.06632 -0.09861 -0.06528 -0.09675 -0.06355 -0.09583 C -0.06007 -0.09421 -0.05625 -0.09398 -0.05243 -0.09213 C -0.04688 -0.09004 -0.04132 -0.08773 -0.03577 -0.08472 C -0.03125 -0.0824 -0.02674 -0.07986 -0.02188 -0.07731 C -0.00816 -0.07129 -0.02969 -0.08078 -0.01216 -0.07361 C -0.00955 -0.07268 -0.00677 -0.07129 -0.004 -0.0699 C -0.00243 -0.06944 -0.00122 -0.06898 0.00017 -0.06805 C 0.00243 -0.06689 0.00468 -0.0655 0.00711 -0.06435 C 0.00885 -0.06365 0.01076 -0.06342 0.01267 -0.0625 C 0.01614 -0.06111 0.02448 -0.05439 0.02656 -0.05138 C 0.03177 -0.04444 0.02899 -0.04745 0.03489 -0.04213 C 0.03576 -0.04027 0.03715 -0.03888 0.03784 -0.03657 C 0.03958 -0.02754 0.0375 -0.02361 0.04184 -0.0162 C 0.04288 -0.01458 0.04461 -0.01365 0.046 -0.0125 C 0.04895 -0.01018 0.05243 -0.0081 0.05573 -0.00694 C 0.05798 -0.00648 0.06024 -0.00601 0.06267 -0.00509 C 0.0684 -0.00324 0.06579 -0.00277 0.07239 -0.00162 C 0.07934 -4.44444E-6 0.09514 0.00139 0.10156 0.00209 C 0.11128 0.00162 0.121 0.00186 0.13073 0.00047 C 0.13229 -4.44444E-6 0.13333 -0.00231 0.13489 -0.00324 C 0.13698 -0.00486 0.13958 -0.00555 0.14184 -0.00694 C 0.14323 -0.0081 0.14444 -0.00972 0.146 -0.01064 C 0.14774 -0.01203 0.14965 -0.01342 0.15156 -0.01435 C 0.1677 -0.02384 0.13767 -0.00463 0.16267 -0.0199 C 0.16632 -0.02222 0.16996 -0.025 0.17378 -0.02731 C 0.17552 -0.0287 0.1776 -0.02963 0.17934 -0.03101 C 0.18229 -0.03379 0.18541 -0.03703 0.18906 -0.03842 C 0.19114 -0.03958 0.19357 -0.03981 0.196 -0.04027 C 0.20295 -0.03981 0.20989 -0.03958 0.21684 -0.03842 C 0.22552 -0.03726 0.21927 -0.03634 0.22795 -0.03287 C 0.23055 -0.03194 0.2335 -0.03171 0.23628 -0.03101 C 0.23854 -0.02986 0.24079 -0.02847 0.24323 -0.02731 C 0.24757 -0.02569 0.25139 -0.02592 0.25573 -0.02361 C 0.25764 -0.02268 0.2592 -0.02106 0.26128 -0.0199 C 0.26666 -0.01736 0.27604 -0.01689 0.28073 -0.0162 C 0.28368 -0.01504 0.28732 -0.01319 0.29045 -0.0125 C 0.29496 -0.0118 0.29965 -0.01134 0.30434 -0.01064 C 0.321 -0.00324 0.30972 -0.00694 0.33906 -0.00879 C 0.34496 -0.01157 0.34635 -0.0125 0.35434 -0.01435 C 0.35659 -0.01504 0.35885 -0.0162 0.36128 -0.0162 C 0.36909 -0.01736 0.37691 -0.01759 0.38489 -0.01805 C 0.40243 -0.01759 0.41996 -0.01759 0.43767 -0.0162 C 0.44739 -0.01574 0.46684 -0.0125 0.46684 -0.0125 C 0.46909 -0.01203 0.47135 -0.01134 0.47378 -0.01064 C 0.49132 -0.00555 0.46527 -0.01273 0.48628 -0.00694 C 0.49479 -0.00162 0.48854 -0.00486 0.49739 -0.00162 C 0.50156 -4.44444E-6 0.50243 0.00093 0.50711 0.00209 C 0.51111 0.00301 0.51545 0.00325 0.51961 0.00417 C 0.52239 0.00463 0.52517 0.00533 0.52795 0.00579 C 0.5401 0.00811 0.5467 0.00834 0.55989 0.0095 C 0.56163 0.01065 0.56336 0.0125 0.56545 0.01343 C 0.5842 0.02014 0.56649 0.0095 0.5835 0.01899 C 0.58576 0.02014 0.58819 0.02107 0.59045 0.02269 C 0.59184 0.02362 0.59305 0.02547 0.59461 0.02639 C 0.59635 0.02732 0.59826 0.02755 0.60017 0.02825 C 0.60972 0.04098 0.59791 0.02593 0.61684 0.04491 C 0.63055 0.05857 0.62465 0.05162 0.63489 0.06505 C 0.63854 0.07963 0.63298 0.06019 0.64045 0.07639 C 0.64218 0.0801 0.64323 0.08658 0.64461 0.09121 C 0.64635 0.09723 0.64757 0.10394 0.65017 0.10973 C 0.65156 0.11274 0.65329 0.11551 0.65434 0.11875 C 0.65694 0.12801 0.65711 0.13843 0.66128 0.14653 C 0.66441 0.15301 0.66493 0.15325 0.66684 0.16158 C 0.67014 0.17593 0.66579 0.16598 0.671 0.17639 C 0.67656 0.21389 0.68246 0.25371 0.69045 0.28936 C 0.69166 0.29514 0.69635 0.29862 0.69878 0.30417 C 0.70052 0.30834 0.70902 0.32755 0.70989 0.33195 L 0.71128 0.33936 C 0.71163 0.34723 0.71319 0.35533 0.71267 0.36343 C 0.71232 0.36644 0.70798 0.39329 0.70434 0.40232 C 0.7026 0.40602 0.70034 0.4095 0.69878 0.41343 C 0.69809 0.41505 0.69809 0.41713 0.69739 0.41899 C 0.69062 0.43473 0.696 0.41875 0.68906 0.43195 C 0.68784 0.43403 0.68732 0.43681 0.68628 0.43912 C 0.68541 0.44121 0.68437 0.44306 0.6835 0.44491 C 0.68211 0.44723 0.68055 0.44977 0.67934 0.45232 C 0.67829 0.45394 0.6776 0.45602 0.67656 0.45787 C 0.67517 0.45973 0.67343 0.46112 0.67239 0.46343 C 0.67066 0.46621 0.66996 0.46991 0.66823 0.47269 C 0.66701 0.47431 0.66527 0.475 0.66406 0.47639 C 0.66215 0.47801 0.66007 0.47963 0.6585 0.48195 C 0.65451 0.48658 0.65139 0.49213 0.64739 0.49676 C 0.64218 0.50232 0.63715 0.50787 0.63211 0.51343 C 0.63073 0.51459 0.62916 0.51551 0.62795 0.51713 C 0.62639 0.51875 0.62534 0.52107 0.62378 0.52246 C 0.62204 0.52408 0.61979 0.52477 0.61823 0.52639 C 0.61649 0.52778 0.61562 0.53033 0.61406 0.53195 C 0.61093 0.53473 0.60764 0.53704 0.60434 0.53936 C 0.58802 0.55 0.58715 0.55232 0.57517 0.55602 C 0.57274 0.55649 0.57048 0.55718 0.56823 0.55787 L 0.50295 0.55417 C 0.49965 0.55371 0.49635 0.55301 0.49323 0.55209 C 0.48993 0.55116 0.48663 0.54977 0.4835 0.54862 C 0.4677 0.54283 0.48941 0.55093 0.471 0.54491 C 0.46823 0.54399 0.46389 0.54121 0.46128 0.54121 L 0.27378 0.53936 C 0.26632 0.5382 0.25764 0.53727 0.25017 0.53565 C 0.24826 0.53519 0.24635 0.53403 0.24461 0.5338 C 0.21597 0.52778 0.24514 0.53519 0.22378 0.5301 C 0.22135 0.5294 0.21909 0.52894 0.21684 0.52825 C 0.21441 0.52709 0.21215 0.52547 0.20989 0.52454 C 0.20694 0.52315 0.2 0.52153 0.19739 0.52084 C 0.196 0.51945 0.19461 0.51806 0.19323 0.51713 C 0.18993 0.51436 0.18645 0.5125 0.1835 0.50973 C 0.18003 0.50625 0.17725 0.50186 0.17378 0.49862 C 0.17257 0.49746 0.17083 0.49746 0.16961 0.49676 C 0.16475 0.49329 0.16007 0.48959 0.15573 0.48565 C 0.15434 0.48426 0.15295 0.48287 0.15156 0.48195 C 0.15139 0.48172 0.13871 0.47408 0.13628 0.47084 C 0.13454 0.46852 0.13333 0.46598 0.13211 0.46343 C 0.12048 0.44028 0.13229 0.46412 0.12656 0.44862 C 0.12534 0.44537 0.12343 0.44237 0.12239 0.43912 C 0.12118 0.43635 0.12066 0.43311 0.11961 0.4301 C 0.11788 0.425 0.11579 0.42014 0.11406 0.41528 L 0.11128 0.40787 C 0.11076 0.40463 0.11041 0.40162 0.10989 0.39862 C 0.10902 0.39468 0.10798 0.39121 0.10711 0.3875 L 0.10434 0.37639 C 0.10382 0.37454 0.10329 0.37269 0.10295 0.37061 L 0.10156 0.36343 C 0.10191 0.35232 0.10173 0.34098 0.10295 0.32987 C 0.10312 0.32662 0.10503 0.32385 0.10573 0.32084 C 0.10642 0.31713 0.10625 0.3132 0.10711 0.30973 C 0.10764 0.30695 0.10902 0.30487 0.10989 0.30232 C 0.1177 0.27338 0.10625 0.30579 0.11823 0.27454 L 0.12517 0.25602 C 0.12604 0.25348 0.12656 0.2507 0.12795 0.24862 C 0.12934 0.24607 0.1309 0.24375 0.13211 0.24121 C 0.14357 0.21459 0.13437 0.23496 0.13906 0.22084 C 0.13975 0.21829 0.14097 0.21575 0.14184 0.21343 C 0.14236 0.21158 0.1427 0.20973 0.14323 0.20764 C 0.14409 0.20278 0.146 0.19283 0.146 0.19306 C 0.14514 0.16945 0.14323 0.1507 0.146 0.12825 C 0.14635 0.12431 0.14774 0.12084 0.14878 0.11713 C 0.14913 0.11528 0.1493 0.1132 0.15017 0.11135 C 0.15191 0.10787 0.15451 0.10463 0.15573 0.10047 C 0.15798 0.09121 0.1559 0.09769 0.16128 0.0875 C 0.16979 0.07107 0.16319 0.08102 0.17378 0.06713 C 0.17604 0.05787 0.17343 0.06412 0.17934 0.05787 C 0.18073 0.05602 0.18194 0.05394 0.1835 0.05232 C 0.18819 0.047 0.18663 0.04954 0.19184 0.04653 C 0.19375 0.04561 0.19531 0.04375 0.19739 0.04283 C 0.20086 0.04144 0.2085 0.03936 0.2085 0.03959 C 0.21718 0.03982 0.22604 0.03959 0.23489 0.04121 C 0.23819 0.04167 0.24166 0.04653 0.24461 0.04862 C 0.24583 0.04931 0.24739 0.04977 0.24878 0.05047 C 0.25017 0.05278 0.25104 0.05579 0.25295 0.05787 C 0.25399 0.05903 0.2559 0.05834 0.25711 0.05973 C 0.25954 0.06227 0.26024 0.06713 0.26128 0.07084 C 0.26163 0.07871 0.2618 0.08681 0.26267 0.09491 C 0.26284 0.09676 0.26319 0.09862 0.26406 0.10047 C 0.2651 0.10255 0.26666 0.10394 0.26823 0.10602 C 0.26944 0.10741 0.271 0.10834 0.27239 0.10973 C 0.27326 0.11135 0.27448 0.1132 0.27517 0.11528 C 0.27621 0.11875 0.27795 0.12616 0.27795 0.12662 C 0.27829 0.13681 0.27812 0.14746 0.27934 0.15787 C 0.27951 0.15996 0.28073 0.16204 0.28211 0.16343 C 0.28281 0.16412 0.28385 0.16343 0.28489 0.16343 L 0.28489 0.16366 L 0.31267 0.16343 " pathEditMode="relative" rAng="0" ptsTypes="AAAAAAAAAAAAAAAAAAAAAAAAAAAAAAAAAAAAAAAAAAAAAAAAAAAAAAAAAAAAAAAAAAAAAAAAAAAAAAAAAAAAAAAAAAAAAAAAAAAAAAAAAAAAAAAAAAAAAAAAAAAAAAAAAAAAAAAAAAAAAAAAAAAAAAAAAAAAAAAAAAA">
                                      <p:cBhvr>
                                        <p:cTn id="76" dur="5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32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0.01297 L -0.01945 -0.01273 C -0.01997 -0.00741 -0.02136 -0.00185 -0.02083 0.0037 C -0.02083 0.00602 -0.01875 0.0074 -0.01806 0.00926 C -0.01597 0.01666 -0.01458 0.0243 -0.0125 0.03148 C -0.01111 0.03657 -0.00972 0.0412 -0.00833 0.04629 C -0.00556 0.05717 -0.00347 0.06875 1.38889E-6 0.07963 C 0.00347 0.09097 0.00903 0.10139 0.0125 0.11342 C 0.01423 0.11898 0.0158 0.12546 0.01805 0.13125 C 0.01996 0.13703 0.02274 0.14236 0.025 0.14815 C 0.02691 0.15301 0.02847 0.15787 0.03055 0.16296 C 0.03229 0.16713 0.03455 0.17129 0.03611 0.17569 C 0.03785 0.18125 0.03854 0.18703 0.04028 0.19259 C 0.04132 0.19629 0.04323 0.19977 0.04444 0.2037 C 0.04566 0.20833 0.04601 0.21342 0.04722 0.21828 C 0.05191 0.24027 0.04844 0.21944 0.05139 0.23889 C 0.04861 0.26458 0.0493 0.27361 0.04305 0.29444 C 0.03785 0.31088 0.02135 0.34421 0.01805 0.35162 C 0.01597 0.35602 0.01389 0.36018 0.0125 0.36458 C 0.01059 0.37037 0.00903 0.37615 0.00694 0.38148 C 0.00486 0.38588 0.00173 0.38958 1.38889E-6 0.39444 C -0.0033 0.40254 -0.00521 0.4118 -0.00833 0.42037 C -0.01684 0.44282 -0.01181 0.42685 -0.01667 0.44815 C -0.01858 0.45555 -0.02083 0.46273 -0.02222 0.47037 C -0.02344 0.47615 -0.02552 0.49699 -0.02639 0.50555 C -0.02604 0.52152 -0.02656 0.53773 -0.025 0.5537 C -0.02465 0.55764 -0.02188 0.56088 -0.02083 0.56458 C -0.01823 0.57569 -0.01667 0.58703 -0.01389 0.59815 C -0.01302 0.60185 -0.01233 0.60555 -0.01111 0.60926 C -0.01007 0.61296 -0.00868 0.61666 -0.00695 0.62037 C -0.0059 0.62291 -0.00417 0.62523 -0.00278 0.62754 C -0.00243 0.63078 -0.00226 0.63402 -0.00139 0.63703 C -0.00087 0.63958 0.00052 0.6419 0.00139 0.64444 C 0.0059 0.65856 0.00573 0.65833 0.00833 0.66852 C 0.01094 0.69375 0.01163 0.69328 0.00694 0.73148 C 0.0066 0.73402 0.00417 0.73518 0.00278 0.73703 C 0.00087 0.73889 -0.00087 0.74097 -0.00278 0.74236 C -0.00417 0.74352 -0.00573 0.74375 -0.00695 0.74444 C -0.00938 0.7456 -0.01163 0.74676 -0.01389 0.74815 C -0.0158 0.74907 -0.01771 0.75046 -0.01945 0.75185 C -0.02587 0.75648 -0.02778 0.75902 -0.03472 0.76296 C -0.03663 0.76389 -0.03854 0.76389 -0.04028 0.76481 C -0.04514 0.7669 -0.04948 0.7699 -0.05417 0.77222 C -0.05695 0.77338 -0.0599 0.77453 -0.0625 0.77592 C -0.06493 0.77685 -0.06719 0.77847 -0.06945 0.7794 C -0.07136 0.78032 -0.07344 0.78055 -0.075 0.78148 C -0.0908 0.78842 -0.07431 0.7824 -0.0875 0.78703 C -0.08889 0.78819 -0.09028 0.78958 -0.09167 0.79074 C -0.10087 0.79676 -0.09184 0.78472 -0.10695 0.8 C -0.11163 0.80463 -0.11424 0.8074 -0.11945 0.81111 C -0.12083 0.8118 -0.12257 0.8118 -0.12379 0.81296 C -0.12656 0.81504 -0.12917 0.81782 -0.13195 0.82037 C -0.13333 0.82152 -0.1349 0.82268 -0.13611 0.82407 C -0.1375 0.82523 -0.14392 0.83194 -0.14583 0.83333 C -0.14722 0.83402 -0.14879 0.83426 -0.15 0.83518 C -0.15625 0.83912 -0.15243 0.83912 -0.15972 0.84259 C -0.16337 0.84398 -0.16719 0.84467 -0.17083 0.84629 C -0.17379 0.84722 -0.17639 0.84953 -0.17917 0.85 L -0.19306 0.85185 C -0.21077 0.85069 -0.24896 0.85115 -0.2724 0.84421 C -0.27483 0.84352 -0.27691 0.84166 -0.27917 0.84074 C -0.28472 0.83796 -0.29028 0.83565 -0.29583 0.83333 C -0.29722 0.83264 -0.29879 0.83217 -0.3 0.83125 C -0.30278 0.82963 -0.30556 0.82754 -0.30833 0.82592 C -0.31077 0.82453 -0.3132 0.82361 -0.31528 0.82222 C -0.31736 0.8206 -0.31892 0.81805 -0.32083 0.81666 C -0.32517 0.81342 -0.33333 0.81088 -0.3375 0.80926 C -0.33941 0.8074 -0.34115 0.80532 -0.34306 0.8037 C -0.34497 0.80208 -0.34722 0.80185 -0.34861 0.8 C -0.35521 0.7912 -0.35816 0.78379 -0.3625 0.77407 C -0.36406 0.76597 -0.36354 0.76666 -0.36667 0.75926 C -0.36754 0.75717 -0.36806 0.75486 -0.36945 0.7537 C -0.37483 0.74907 -0.38038 0.74537 -0.38611 0.74236 L -0.40556 0.73333 C -0.40799 0.73217 -0.41007 0.73009 -0.4125 0.7294 C -0.4184 0.72824 -0.45243 0.72592 -0.45417 0.72592 C -0.46389 0.72639 -0.47379 0.72639 -0.48333 0.72777 C -0.48767 0.72824 -0.49167 0.73032 -0.49583 0.73148 C -0.49861 0.73217 -0.50156 0.7324 -0.50417 0.73333 C -0.51059 0.73518 -0.5066 0.73472 -0.5125 0.73889 C -0.51389 0.73958 -0.51528 0.74004 -0.51667 0.74074 C -0.52778 0.73889 -0.53906 0.7375 -0.55 0.73518 C -0.55365 0.73426 -0.57014 0.72685 -0.57222 0.72592 C -0.58802 0.71805 -0.60417 0.71111 -0.61945 0.70185 C -0.62483 0.69861 -0.6441 0.68727 -0.65 0.68148 C -0.65382 0.67777 -0.6566 0.67268 -0.65972 0.66852 C -0.66354 0.65787 -0.66754 0.64768 -0.67083 0.63703 C -0.6717 0.63449 -0.6724 0.63194 -0.67222 0.62963 C -0.67188 0.61273 -0.67136 0.59606 -0.66945 0.57963 C -0.66858 0.57176 -0.66389 0.5574 -0.66389 0.55764 C -0.66354 0.55162 -0.66302 0.54606 -0.6625 0.54074 C -0.66215 0.53565 -0.66163 0.53078 -0.66111 0.52592 C -0.66024 0.51342 -0.65972 0.50115 -0.65833 0.48889 C -0.65781 0.48379 -0.6566 0.47893 -0.65556 0.47407 C -0.65 0.44652 -0.65191 0.45949 -0.64306 0.42569 C -0.64254 0.42338 -0.64219 0.42083 -0.64167 0.41852 C -0.6408 0.41296 -0.63993 0.40717 -0.63889 0.40185 C -0.63403 0.375 -0.63854 0.4037 -0.63195 0.37222 C -0.62049 0.31643 -0.63542 0.38449 -0.62778 0.34444 C -0.62708 0.34051 -0.62604 0.33703 -0.625 0.33333 C -0.62413 0.32523 -0.62344 0.31713 -0.62222 0.30926 C -0.62205 0.30671 -0.62153 0.30416 -0.62083 0.30185 C -0.62014 0.29907 -0.61875 0.29699 -0.61806 0.29444 C -0.61702 0.28958 -0.61649 0.28426 -0.61528 0.27963 C -0.61493 0.27777 -0.61458 0.27569 -0.61389 0.27407 C -0.61285 0.27083 -0.61094 0.26782 -0.60972 0.26481 C -0.60226 0.24444 -0.6092 0.25879 -0.60139 0.24259 C -0.59254 0.22384 -0.59948 0.23842 -0.5875 0.21828 C -0.58142 0.20787 -0.58125 0.20532 -0.575 0.19629 C -0.57292 0.19282 -0.57083 0.18935 -0.56823 0.18703 C -0.56615 0.18495 -0.56337 0.18495 -0.56111 0.18333 C -0.55868 0.18125 -0.55695 0.17754 -0.55417 0.17569 C -0.55208 0.1743 -0.54965 0.17477 -0.54722 0.17407 C -0.5441 0.17291 -0.5408 0.17106 -0.5375 0.17037 C -0.52153 0.16574 -0.52292 0.16736 -0.50833 0.16481 C -0.50556 0.16412 -0.50295 0.16342 -0.5 0.16296 C -0.49636 0.16203 -0.49271 0.16157 -0.48906 0.16111 C -0.47587 0.15509 -0.48142 0.15671 -0.4625 0.15555 C -0.44965 0.15463 -0.43663 0.15416 -0.42361 0.15347 C -0.42188 0.15301 -0.41997 0.15208 -0.41806 0.15185 C -0.40417 0.14861 -0.3908 0.14884 -0.37639 0.14815 C -0.37327 0.14745 -0.36997 0.14699 -0.36667 0.14629 C -0.36441 0.1456 -0.36215 0.14467 -0.35972 0.14444 C -0.35434 0.14352 -0.34861 0.14305 -0.34306 0.14259 C -0.32795 0.13842 -0.3309 0.13842 -0.30556 0.14259 C -0.30399 0.14282 -0.30313 0.1456 -0.30139 0.14629 C -0.29514 0.14815 -0.28837 0.14815 -0.28195 0.15 C -0.27691 0.15115 -0.27188 0.15393 -0.26667 0.15555 C -0.26042 0.15717 -0.24774 0.15949 -0.24028 0.16111 C -0.2375 0.16227 -0.2349 0.16389 -0.23195 0.16481 C -0.21684 0.16898 -0.1967 0.16527 -0.18333 0.16481 C -0.1816 0.16412 -0.17969 0.16365 -0.17778 0.16296 C -0.17639 0.16227 -0.17517 0.16111 -0.17361 0.16111 C -0.16163 0.16111 -0.14965 0.16203 -0.1375 0.16296 C -0.12969 0.16342 -0.10469 0.16481 -0.09445 0.16666 C -0.08889 0.16759 -0.08351 0.16898 -0.07778 0.17037 C -0.07465 0.17083 -0.07136 0.17129 -0.06806 0.17222 C -0.06632 0.17245 -0.06441 0.17338 -0.0625 0.17407 C -0.06024 0.17453 -0.05799 0.17523 -0.05556 0.17569 C -0.05417 0.17708 -0.05261 0.17777 -0.05139 0.17963 C -0.05052 0.18102 -0.0507 0.18333 -0.05 0.18495 C -0.04931 0.18727 -0.04375 0.19722 -0.04306 0.19791 C -0.04202 0.19953 -0.04028 0.20046 -0.03889 0.20185 C -0.03715 0.20347 -0.03542 0.20555 -0.03333 0.20717 C -0.01823 0.2199 -0.03802 0.20092 -0.02222 0.21666 C -0.01875 0.23055 -0.02361 0.21319 -0.01806 0.22777 C -0.01754 0.2294 -0.01736 0.23148 -0.01667 0.23333 C -0.01285 0.24375 -0.00816 0.25416 -0.00417 0.26481 C 0.00156 0.28009 -0.00799 0.25995 1.38889E-6 0.27569 C 0.00035 0.28078 0.00139 0.28565 0.00139 0.29074 C 0.00139 0.30347 1.38889E-6 0.30764 -0.00139 0.31852 C -0.00191 0.32199 -0.00208 0.32592 -0.00278 0.32963 C -0.00399 0.33518 -0.0059 0.34051 -0.00695 0.34629 C -0.00833 0.35277 -0.00886 0.35972 -0.00972 0.36666 C -0.00886 0.41527 -0.00868 0.46412 -0.00695 0.51296 C -0.00677 0.51782 -0.00504 0.52268 -0.00417 0.52777 C -0.00226 0.54004 -0.00035 0.55231 0.00139 0.56458 C 0.00243 0.57338 0.00417 0.59074 0.00417 0.59097 C 0.00451 0.60671 0.00555 0.62268 0.00555 0.63889 C 0.00555 0.65648 0.00608 0.6699 1.38889E-6 0.68518 C -0.00156 0.68865 -0.00399 0.6912 -0.00556 0.69444 C -0.00764 0.69815 -0.01111 0.70764 -0.01389 0.71111 C -0.01875 0.71643 -0.02361 0.72199 -0.02917 0.72592 C -0.04202 0.73426 -0.05052 0.73935 -0.0625 0.75 C -0.07188 0.7581 -0.0875 0.77569 -0.09722 0.78148 C -0.13785 0.80463 -0.07778 0.76921 -0.11528 0.79444 C -0.11892 0.79676 -0.12292 0.79745 -0.12639 0.8 C -0.14566 0.81273 -0.12743 0.80393 -0.13889 0.80926 C -0.14323 0.8081 -0.14705 0.8081 -0.15 0.8037 C -0.15729 0.79259 -0.15469 0.79236 -0.15972 0.7794 C -0.16372 0.7699 -0.16458 0.76944 -0.16945 0.76296 C -0.17188 0.7537 -0.1757 0.74467 -0.17639 0.73518 C -0.17813 0.71203 -0.17656 0.72245 -0.18056 0.70347 C -0.18021 0.68333 -0.18021 0.66273 -0.17917 0.64259 C -0.17795 0.61088 -0.175 0.57963 -0.17361 0.54815 C -0.17188 0.50509 -0.17309 0.51458 -0.17083 0.47963 C -0.17049 0.47338 -0.16979 0.46713 -0.16945 0.46111 C -0.16892 0.45 -0.16892 0.43865 -0.16806 0.42754 C -0.16806 0.42569 -0.16719 0.42407 -0.16667 0.42222 C -0.16615 0.41967 -0.16597 0.41713 -0.16528 0.41481 C -0.16493 0.41273 -0.16441 0.41111 -0.16389 0.40902 C -0.16285 0.40416 -0.16302 0.4 -0.15972 0.39606 C -0.15729 0.39328 -0.15139 0.38889 -0.15139 0.38912 L -0.15139 0.38889 " pathEditMode="relative" rAng="0" ptsTypes="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8" dur="5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15" y="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22292 0.38079 C -0.28629 0.32338 -0.34965 0.26621 -0.34236 0.22338 C -0.33525 0.18033 -0.18802 0.17824 -0.17986 0.12338 C -0.1717 0.06829 -0.27552 -0.06551 -0.29375 -0.10625 C -0.31215 -0.14699 -0.28733 -0.11689 -0.28959 -0.12106 C -0.29202 -0.125 -0.29983 -0.12754 -0.30764 -0.13032 " pathEditMode="relative" rAng="0" ptsTypes="AAAAAA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255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2518 0.59537 C -0.03819 0.53797 -0.10156 0.48079 -0.09427 0.43797 C -0.08715 0.39491 0.06007 0.39283 0.06823 0.33797 C 0.07639 0.28287 -0.02743 0.14908 -0.04566 0.10834 C -0.06406 0.0676 -0.03923 0.09769 -0.04149 0.09352 C -0.04392 0.08959 -0.05173 0.08704 -0.05954 0.08426 " pathEditMode="relative" rAng="0" ptsTypes="AAAAAA">
                                      <p:cBhvr>
                                        <p:cTn id="10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255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4011 0.56134 C 0.17674 0.50393 0.11337 0.44676 0.12066 0.40393 C 0.12778 0.36088 0.275 0.35879 0.28316 0.30393 C 0.29132 0.24884 0.1875 0.11504 0.16928 0.0743 C 0.15087 0.03356 0.1757 0.06365 0.17344 0.05949 C 0.17101 0.05555 0.1632 0.05301 0.15539 0.05023 " pathEditMode="relative" rAng="0" ptsTypes="AAAAAA">
                                      <p:cBhvr>
                                        <p:cTn id="10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2555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5139 0.38889 C -0.21476 0.33148 -0.27812 0.27431 -0.27083 0.23148 C -0.26372 0.18843 -0.11649 0.18635 -0.10833 0.13148 C -0.10017 0.07639 -0.20399 -0.0574 -0.22222 -0.09814 C -0.24062 -0.13889 -0.2158 -0.10879 -0.21806 -0.11296 C -0.22049 -0.11689 -0.2283 -0.11944 -0.23611 -0.12222 " pathEditMode="relative" rAng="0" ptsTypes="AAAAAA">
                                      <p:cBhvr>
                                        <p:cTn id="107" dur="1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2555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4 -0.13426 L 0.63038 -0.65463 " pathEditMode="relative" rAng="0" ptsTypes="AA">
                                      <p:cBhvr>
                                        <p:cTn id="134" dur="1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-2601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44079 -0.01644 L 0.3868 -0.41621 " pathEditMode="relative" rAng="0" ptsTypes="AA">
                                      <p:cBhvr>
                                        <p:cTn id="136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200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33281 -0.33773 L 0.80503 -0.87315 " pathEditMode="relative" rAng="0" ptsTypes="AA">
                                      <p:cBhvr>
                                        <p:cTn id="138" dur="1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-294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67 0.16343 L 0.18663 -0.1831 " pathEditMode="relative" rAng="0" ptsTypes="AA">
                                      <p:cBhvr>
                                        <p:cTn id="140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733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2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4" grpId="0"/>
      <p:bldP spid="54" grpId="0"/>
      <p:bldP spid="55" grpId="0"/>
      <p:bldP spid="55" grpId="1"/>
      <p:bldP spid="56" grpId="0"/>
      <p:bldP spid="56" grpId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nut 52"/>
          <p:cNvSpPr/>
          <p:nvPr/>
        </p:nvSpPr>
        <p:spPr>
          <a:xfrm>
            <a:off x="4880709" y="1528265"/>
            <a:ext cx="1778922" cy="1778922"/>
          </a:xfrm>
          <a:prstGeom prst="donut">
            <a:avLst>
              <a:gd name="adj" fmla="val 5641"/>
            </a:avLst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1802287" y="1528265"/>
            <a:ext cx="1778922" cy="1778922"/>
          </a:xfrm>
          <a:prstGeom prst="donut">
            <a:avLst>
              <a:gd name="adj" fmla="val 5641"/>
            </a:avLst>
          </a:prstGeom>
          <a:solidFill>
            <a:srgbClr val="00B05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52" y="1249429"/>
            <a:ext cx="1334620" cy="16099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315" y="2628143"/>
            <a:ext cx="1371025" cy="16907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71" y="-2304031"/>
            <a:ext cx="1375243" cy="1695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7818" y="3599934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466240" y="3599934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51318" y="3577803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29740" y="3577803"/>
            <a:ext cx="546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4" y="-2362439"/>
            <a:ext cx="1427798" cy="17543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32" y="-1722321"/>
            <a:ext cx="1427798" cy="17223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1" y="-1942677"/>
            <a:ext cx="1427798" cy="15686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4779" y="-232472"/>
            <a:ext cx="1442352" cy="176073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077" y="4190441"/>
            <a:ext cx="1405916" cy="1695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9650" y="5038404"/>
            <a:ext cx="702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 have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unequal groups.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8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5.55556E-7 -2.22222E-6 L 0.32535 -0.3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1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67326 -0.283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-1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75243 0.08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22" y="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4.44444E-6 L 0.29114 0.201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100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-1.48148E-6 L -0.18194 0.4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20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61111E-6 -4.81481E-6 L -0.24045 0.43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21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2.96296E-6 L -0.36997 0.48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242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022E-16 1.48148E-6 L -0.5658 0.565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28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4" grpId="0"/>
      <p:bldP spid="55" grpId="0"/>
      <p:bldP spid="55" grpId="1"/>
      <p:bldP spid="56" grpId="0"/>
      <p:bldP spid="5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02287" y="1528265"/>
            <a:ext cx="4857344" cy="1778922"/>
            <a:chOff x="1802287" y="1528265"/>
            <a:chExt cx="4857344" cy="1778922"/>
          </a:xfrm>
        </p:grpSpPr>
        <p:sp>
          <p:nvSpPr>
            <p:cNvPr id="53" name="Donut 52"/>
            <p:cNvSpPr/>
            <p:nvPr/>
          </p:nvSpPr>
          <p:spPr>
            <a:xfrm>
              <a:off x="4880709" y="1528265"/>
              <a:ext cx="1778922" cy="1778922"/>
            </a:xfrm>
            <a:prstGeom prst="donut">
              <a:avLst>
                <a:gd name="adj" fmla="val 5641"/>
              </a:avLst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Donut 1"/>
            <p:cNvSpPr/>
            <p:nvPr/>
          </p:nvSpPr>
          <p:spPr>
            <a:xfrm>
              <a:off x="1802287" y="1528265"/>
              <a:ext cx="1778922" cy="1778922"/>
            </a:xfrm>
            <a:prstGeom prst="donut">
              <a:avLst>
                <a:gd name="adj" fmla="val 56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02287" y="1528265"/>
            <a:ext cx="4857344" cy="1778922"/>
            <a:chOff x="1802287" y="1528265"/>
            <a:chExt cx="4857344" cy="1778922"/>
          </a:xfrm>
        </p:grpSpPr>
        <p:sp>
          <p:nvSpPr>
            <p:cNvPr id="19" name="Donut 18"/>
            <p:cNvSpPr/>
            <p:nvPr/>
          </p:nvSpPr>
          <p:spPr>
            <a:xfrm>
              <a:off x="4880709" y="1528265"/>
              <a:ext cx="1778922" cy="1778922"/>
            </a:xfrm>
            <a:prstGeom prst="donut">
              <a:avLst>
                <a:gd name="adj" fmla="val 5641"/>
              </a:avLst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1802287" y="1528265"/>
              <a:ext cx="1778922" cy="1778922"/>
            </a:xfrm>
            <a:prstGeom prst="donut">
              <a:avLst>
                <a:gd name="adj" fmla="val 56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2900" y="1568450"/>
            <a:ext cx="3695700" cy="2743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343400" y="1568450"/>
            <a:ext cx="3695700" cy="27432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9111" y="2947774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59111" y="3271292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260141" y="3918328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261171" y="3594810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791525" y="2947774"/>
            <a:ext cx="277032" cy="27703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791525" y="3271292"/>
            <a:ext cx="277032" cy="27703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792555" y="3918328"/>
            <a:ext cx="277032" cy="27703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793585" y="3594810"/>
            <a:ext cx="277032" cy="27703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451102" y="3227961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451102" y="3551479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110754" y="3878152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453162" y="3874997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812299" y="3366477"/>
            <a:ext cx="277032" cy="27703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812299" y="3689995"/>
            <a:ext cx="277032" cy="277032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rot="536486">
            <a:off x="5110754" y="3551479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110080" y="3224806"/>
            <a:ext cx="277032" cy="277032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59194" y="89444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Equal</a:t>
            </a:r>
            <a:endParaRPr lang="en-GB" sz="2800" dirty="0"/>
          </a:p>
        </p:txBody>
      </p:sp>
      <p:sp>
        <p:nvSpPr>
          <p:cNvPr id="46" name="Rectangle 45"/>
          <p:cNvSpPr/>
          <p:nvPr/>
        </p:nvSpPr>
        <p:spPr>
          <a:xfrm>
            <a:off x="5447296" y="845424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Unequal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22517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21233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7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47700" y="592636"/>
            <a:ext cx="702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two equal groups?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7700" y="2609850"/>
            <a:ext cx="3095625" cy="306705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448175" y="2609850"/>
            <a:ext cx="3095625" cy="306705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7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47700" y="562156"/>
            <a:ext cx="702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Can you make two unequal groups?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7700" y="2609850"/>
            <a:ext cx="3095625" cy="306705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448175" y="2609850"/>
            <a:ext cx="3095625" cy="306705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1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3|7.9|2.3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5|2.1|5.4|3.7|3.6|4.9|0.8|0.8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4|2.4|1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2|8.6|7.3|3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2|5.7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2|2.5|19.7|1.2|17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7.1|3.6|6.9|1.1|0.4|18.9|5.3|3.2|1.6|1.9|11.1|7.4|3.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7.1|3.6|6.9|1.1|0.4|18.9|5.3|3.2|1.6|1.9|11.1|7.4|3.1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8|14.9|3.2|23.9|3.4|20.3|6.5|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7.1|3.6|6.9|1.1|0.4|18.9|5.3|3.2|1.6|1.9|11.1|7.4|3.1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7.1|3.6|6.9|1.1|0.4|18.9|5.3|3.2|1.6|1.9|11.1|7.4|3.1|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522d4c35-b548-4432-90ae-af4376e1c4b4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17463</TotalTime>
  <Words>144</Words>
  <Application>Microsoft Office PowerPoint</Application>
  <PresentationFormat>On-screen Show (4:3)</PresentationFormat>
  <Paragraphs>56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Letter-join Basic 32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397</cp:revision>
  <dcterms:created xsi:type="dcterms:W3CDTF">2019-07-05T11:02:13Z</dcterms:created>
  <dcterms:modified xsi:type="dcterms:W3CDTF">2021-03-11T10:04:29Z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