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9A1-790C-4E55-A357-9B832E09C13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5CD-AC1C-449F-8FD2-E8045D993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9A1-790C-4E55-A357-9B832E09C13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5CD-AC1C-449F-8FD2-E8045D993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9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9A1-790C-4E55-A357-9B832E09C13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5CD-AC1C-449F-8FD2-E8045D993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72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9A1-790C-4E55-A357-9B832E09C13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5CD-AC1C-449F-8FD2-E8045D993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89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9A1-790C-4E55-A357-9B832E09C13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5CD-AC1C-449F-8FD2-E8045D993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4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9A1-790C-4E55-A357-9B832E09C13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5CD-AC1C-449F-8FD2-E8045D993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16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9A1-790C-4E55-A357-9B832E09C13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5CD-AC1C-449F-8FD2-E8045D993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9A1-790C-4E55-A357-9B832E09C13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5CD-AC1C-449F-8FD2-E8045D993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5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9A1-790C-4E55-A357-9B832E09C13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5CD-AC1C-449F-8FD2-E8045D993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94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9A1-790C-4E55-A357-9B832E09C13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5CD-AC1C-449F-8FD2-E8045D993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40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9A1-790C-4E55-A357-9B832E09C13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5CD-AC1C-449F-8FD2-E8045D993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03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79A1-790C-4E55-A357-9B832E09C13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1A5CD-AC1C-449F-8FD2-E8045D993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9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pkcIJn5HrM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6700" u="sng" dirty="0" smtClean="0">
                <a:latin typeface="My Happy Ending" pitchFamily="2" charset="0"/>
                <a:ea typeface="My Happy Ending" pitchFamily="2" charset="0"/>
              </a:rPr>
              <a:t>18.03.21</a:t>
            </a:r>
            <a:r>
              <a:rPr lang="en-GB" sz="6700" u="sng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sz="6700" u="sng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sz="6700" u="sng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sz="6700" u="sng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sz="6700" u="sng" dirty="0" smtClean="0">
                <a:latin typeface="My Happy Ending" pitchFamily="2" charset="0"/>
                <a:ea typeface="My Happy Ending" pitchFamily="2" charset="0"/>
              </a:rPr>
              <a:t>LO: To know how to multiply </a:t>
            </a:r>
            <a:r>
              <a:rPr lang="en-GB" sz="6700" u="sng" dirty="0" smtClean="0">
                <a:latin typeface="My Happy Ending" pitchFamily="2" charset="0"/>
                <a:ea typeface="My Happy Ending" pitchFamily="2" charset="0"/>
              </a:rPr>
              <a:t>by </a:t>
            </a:r>
            <a:r>
              <a:rPr lang="en-GB" sz="6700" u="sng" dirty="0" smtClean="0">
                <a:latin typeface="My Happy Ending" pitchFamily="2" charset="0"/>
                <a:ea typeface="My Happy Ending" pitchFamily="2" charset="0"/>
              </a:rPr>
              <a:t>4</a:t>
            </a:r>
            <a:r>
              <a:rPr lang="en-GB" sz="4400" u="sng" dirty="0" smtClean="0">
                <a:latin typeface="My Happy Ending" pitchFamily="2" charset="0"/>
                <a:ea typeface="My Happy Ending" pitchFamily="2" charset="0"/>
              </a:rPr>
              <a:t>. </a:t>
            </a:r>
            <a:endParaRPr lang="en-GB" sz="44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968" y="3768562"/>
            <a:ext cx="1646063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60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247" y="824593"/>
            <a:ext cx="10241292" cy="49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66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310" y="942020"/>
            <a:ext cx="9651650" cy="483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173207"/>
            <a:ext cx="4807685" cy="45091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135608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800" b="1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Class </a:t>
            </a:r>
            <a:r>
              <a:rPr lang="en-GB" sz="4800" b="1" dirty="0" smtClean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discussion:</a:t>
            </a:r>
          </a:p>
          <a:p>
            <a:endParaRPr lang="en-GB" sz="4800" b="1" dirty="0">
              <a:solidFill>
                <a:srgbClr val="000000"/>
              </a:solidFill>
              <a:latin typeface="My Happy Ending" pitchFamily="2" charset="0"/>
              <a:ea typeface="My Happy Ending" pitchFamily="2" charset="0"/>
            </a:endParaRPr>
          </a:p>
          <a:p>
            <a:r>
              <a:rPr lang="en-GB" sz="4800" dirty="0" smtClean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How </a:t>
            </a:r>
            <a:r>
              <a:rPr lang="en-GB" sz="4800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long is the blue strip?</a:t>
            </a:r>
          </a:p>
          <a:p>
            <a:r>
              <a:rPr lang="en-GB" sz="4800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How long is the orange strip?</a:t>
            </a:r>
          </a:p>
          <a:p>
            <a:r>
              <a:rPr lang="en-GB" sz="4800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Explain how you know? </a:t>
            </a:r>
          </a:p>
        </p:txBody>
      </p:sp>
    </p:spTree>
    <p:extLst>
      <p:ext uri="{BB962C8B-B14F-4D97-AF65-F5344CB8AC3E}">
        <p14:creationId xmlns:p14="http://schemas.microsoft.com/office/powerpoint/2010/main" val="236990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955" y="487025"/>
            <a:ext cx="860842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  <a:t>Vocab </a:t>
            </a: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array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	          </a:t>
            </a:r>
            <a:endParaRPr lang="en-GB" sz="4800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bar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model</a:t>
            </a:r>
          </a:p>
          <a:p>
            <a:r>
              <a:rPr lang="en-GB" sz="4800" dirty="0">
                <a:latin typeface="My Happy Ending" pitchFamily="2" charset="0"/>
                <a:ea typeface="My Happy Ending" pitchFamily="2" charset="0"/>
              </a:rPr>
              <a:t>remainder</a:t>
            </a:r>
          </a:p>
          <a:p>
            <a:r>
              <a:rPr lang="en-GB" sz="4800" dirty="0">
                <a:latin typeface="My Happy Ending" pitchFamily="2" charset="0"/>
                <a:ea typeface="My Happy Ending" pitchFamily="2" charset="0"/>
              </a:rPr>
              <a:t>repeated addition</a:t>
            </a:r>
          </a:p>
          <a:p>
            <a:r>
              <a:rPr lang="en-GB" sz="4800" dirty="0">
                <a:latin typeface="My Happy Ending" pitchFamily="2" charset="0"/>
                <a:ea typeface="My Happy Ending" pitchFamily="2" charset="0"/>
              </a:rPr>
              <a:t>multiplication sentence </a:t>
            </a:r>
          </a:p>
          <a:p>
            <a:r>
              <a:rPr lang="en-GB" sz="4800" dirty="0">
                <a:latin typeface="My Happy Ending" pitchFamily="2" charset="0"/>
                <a:ea typeface="My Happy Ending" pitchFamily="2" charset="0"/>
              </a:rPr>
              <a:t>division </a:t>
            </a: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statement</a:t>
            </a: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equal</a:t>
            </a:r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8165" y="1608632"/>
            <a:ext cx="6096000" cy="59708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800" dirty="0">
                <a:latin typeface="My Happy Ending" pitchFamily="2" charset="0"/>
                <a:ea typeface="My Happy Ending" pitchFamily="2" charset="0"/>
              </a:rPr>
              <a:t>multiply</a:t>
            </a:r>
          </a:p>
          <a:p>
            <a:r>
              <a:rPr lang="en-GB" sz="4800" dirty="0">
                <a:latin typeface="My Happy Ending" pitchFamily="2" charset="0"/>
                <a:ea typeface="My Happy Ending" pitchFamily="2" charset="0"/>
              </a:rPr>
              <a:t>divide</a:t>
            </a:r>
          </a:p>
          <a:p>
            <a:r>
              <a:rPr lang="en-GB" sz="4800" dirty="0">
                <a:latin typeface="My Happy Ending" pitchFamily="2" charset="0"/>
                <a:ea typeface="My Happy Ending" pitchFamily="2" charset="0"/>
              </a:rPr>
              <a:t>times-tables</a:t>
            </a:r>
          </a:p>
          <a:p>
            <a:r>
              <a:rPr lang="en-GB" sz="4800" dirty="0">
                <a:latin typeface="My Happy Ending" pitchFamily="2" charset="0"/>
                <a:ea typeface="My Happy Ending" pitchFamily="2" charset="0"/>
              </a:rPr>
              <a:t>sharing </a:t>
            </a:r>
          </a:p>
          <a:p>
            <a:r>
              <a:rPr lang="en-GB" sz="4800" dirty="0">
                <a:latin typeface="My Happy Ending" pitchFamily="2" charset="0"/>
                <a:ea typeface="My Happy Ending" pitchFamily="2" charset="0"/>
              </a:rPr>
              <a:t>grouping</a:t>
            </a:r>
          </a:p>
          <a:p>
            <a:r>
              <a:rPr lang="en-GB" sz="4800" dirty="0">
                <a:latin typeface="My Happy Ending" pitchFamily="2" charset="0"/>
                <a:ea typeface="My Happy Ending" pitchFamily="2" charset="0"/>
              </a:rPr>
              <a:t>division </a:t>
            </a: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facts</a:t>
            </a: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factor</a:t>
            </a:r>
            <a:endParaRPr lang="en-GB" sz="24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2800" b="1" dirty="0" smtClean="0"/>
              <a:t>    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51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451" y="684030"/>
            <a:ext cx="8330716" cy="516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1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595" y="2734934"/>
            <a:ext cx="3896405" cy="41230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0742" y="451396"/>
            <a:ext cx="102630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There are 6 dogs. </a:t>
            </a: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How many dog legs are there in total?</a:t>
            </a: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 </a:t>
            </a: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Write a multiplication statement to work out the answer. </a:t>
            </a:r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742" y="4307617"/>
            <a:ext cx="93355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My Happy Ending" pitchFamily="2" charset="0"/>
                <a:ea typeface="My Happy Ending" pitchFamily="2" charset="0"/>
              </a:rPr>
              <a:t>There are ___ dogs. Each dog has ___ legs.</a:t>
            </a:r>
          </a:p>
          <a:p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My Happy Ending" pitchFamily="2" charset="0"/>
                <a:ea typeface="My Happy Ending" pitchFamily="2" charset="0"/>
              </a:rPr>
              <a:t>6 x 4 = ___</a:t>
            </a:r>
          </a:p>
          <a:p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My Happy Ending" pitchFamily="2" charset="0"/>
                <a:ea typeface="My Happy Ending" pitchFamily="2" charset="0"/>
              </a:rPr>
              <a:t>There are ___ dog legs in total. </a:t>
            </a:r>
            <a:endParaRPr lang="en-GB" sz="4400" dirty="0">
              <a:solidFill>
                <a:schemeClr val="accent1">
                  <a:lumMod val="75000"/>
                </a:schemeClr>
              </a:solidFill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9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185" y="1721585"/>
            <a:ext cx="3213871" cy="3757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995" y="430462"/>
            <a:ext cx="106941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My Happy Ending" pitchFamily="2" charset="0"/>
                <a:ea typeface="My Happy Ending" pitchFamily="2" charset="0"/>
              </a:rPr>
              <a:t>An owner comes in to the shop and wants to buy </a:t>
            </a: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My Happy Ending" pitchFamily="2" charset="0"/>
                <a:ea typeface="My Happy Ending" pitchFamily="2" charset="0"/>
              </a:rPr>
              <a:t>5 bags </a:t>
            </a:r>
            <a:r>
              <a:rPr lang="en-GB" sz="4000" dirty="0" smtClean="0">
                <a:latin typeface="My Happy Ending" pitchFamily="2" charset="0"/>
                <a:ea typeface="My Happy Ending" pitchFamily="2" charset="0"/>
              </a:rPr>
              <a:t>of dog food.</a:t>
            </a:r>
            <a:br>
              <a:rPr lang="en-GB" sz="4000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sz="4000" dirty="0" smtClean="0">
                <a:latin typeface="My Happy Ending" pitchFamily="2" charset="0"/>
                <a:ea typeface="My Happy Ending" pitchFamily="2" charset="0"/>
              </a:rPr>
              <a:t> </a:t>
            </a:r>
          </a:p>
          <a:p>
            <a:r>
              <a:rPr lang="en-GB" sz="4000" dirty="0" smtClean="0">
                <a:latin typeface="My Happy Ending" pitchFamily="2" charset="0"/>
                <a:ea typeface="My Happy Ending" pitchFamily="2" charset="0"/>
              </a:rPr>
              <a:t>The owner pays 20 £1 coins in total for the 5 bags.</a:t>
            </a:r>
          </a:p>
          <a:p>
            <a:endParaRPr lang="en-GB" sz="4000" b="1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4000" b="1" dirty="0" smtClean="0">
                <a:latin typeface="My Happy Ending" pitchFamily="2" charset="0"/>
                <a:ea typeface="My Happy Ending" pitchFamily="2" charset="0"/>
              </a:rPr>
              <a:t>Is this the correct amount?</a:t>
            </a:r>
            <a:endParaRPr lang="en-GB" sz="4000" b="1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889" y="5231342"/>
            <a:ext cx="3438464" cy="12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2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889" y="1448352"/>
            <a:ext cx="3212870" cy="37615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4216" y="307704"/>
            <a:ext cx="111121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How much does it cost in total for 4 bags of dog food?</a:t>
            </a:r>
          </a:p>
          <a:p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___ x ___ = ____</a:t>
            </a:r>
          </a:p>
          <a:p>
            <a:endParaRPr lang="en-GB" sz="5400" dirty="0">
              <a:latin typeface="My Happy Ending" pitchFamily="2" charset="0"/>
              <a:ea typeface="My Happy Ending" pitchFamily="2" charset="0"/>
            </a:endParaRPr>
          </a:p>
          <a:p>
            <a:endParaRPr lang="en-GB" sz="5400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  <a:latin typeface="My Happy Ending" pitchFamily="2" charset="0"/>
                <a:ea typeface="My Happy Ending" pitchFamily="2" charset="0"/>
              </a:rPr>
              <a:t>It costs ___ £1 coins in total</a:t>
            </a:r>
            <a:br>
              <a:rPr lang="en-GB" sz="5400" dirty="0" smtClean="0">
                <a:solidFill>
                  <a:schemeClr val="accent1">
                    <a:lumMod val="75000"/>
                  </a:schemeClr>
                </a:solidFill>
                <a:latin typeface="My Happy Ending" pitchFamily="2" charset="0"/>
                <a:ea typeface="My Happy Ending" pitchFamily="2" charset="0"/>
              </a:rPr>
            </a:br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  <a:latin typeface="My Happy Ending" pitchFamily="2" charset="0"/>
                <a:ea typeface="My Happy Ending" pitchFamily="2" charset="0"/>
              </a:rPr>
              <a:t>for 4 bags of dog food. </a:t>
            </a:r>
            <a:endParaRPr lang="en-GB" sz="5400" dirty="0">
              <a:solidFill>
                <a:schemeClr val="accent1">
                  <a:lumMod val="75000"/>
                </a:schemeClr>
              </a:solidFill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686" y="5059435"/>
            <a:ext cx="3438464" cy="12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2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749" y="1185430"/>
            <a:ext cx="7624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There are 7 dogs. </a:t>
            </a: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How many dogs legs are there in total?</a:t>
            </a:r>
          </a:p>
          <a:p>
            <a:endParaRPr lang="en-GB" sz="4800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___ x ___ = ____</a:t>
            </a:r>
          </a:p>
          <a:p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latin typeface="My Happy Ending" pitchFamily="2" charset="0"/>
                <a:ea typeface="My Happy Ending" pitchFamily="2" charset="0"/>
              </a:rPr>
              <a:t>There are ___ dog legs altogether.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093" y="1831793"/>
            <a:ext cx="4465907" cy="473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4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320" y="3462710"/>
            <a:ext cx="3401163" cy="32646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365" y="378209"/>
            <a:ext cx="95707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There are 32 dog legs in total.</a:t>
            </a:r>
          </a:p>
          <a:p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How many dogs are there? </a:t>
            </a:r>
          </a:p>
          <a:p>
            <a:endParaRPr lang="en-GB" sz="5400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  <a:latin typeface="My Happy Ending" pitchFamily="2" charset="0"/>
                <a:ea typeface="My Happy Ending" pitchFamily="2" charset="0"/>
              </a:rPr>
              <a:t>There are ___ dogs because ___ x ___ = ___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698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6" y="897933"/>
            <a:ext cx="10825951" cy="43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69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178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My Happy Ending</vt:lpstr>
      <vt:lpstr>Office Theme</vt:lpstr>
      <vt:lpstr>18.03.21  LO: To know how to multiply by 4.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17.03.21  LO: To know how to multiply and divide by 4. </dc:title>
  <dc:creator>Emily Rochester</dc:creator>
  <cp:lastModifiedBy>Emily Rochester</cp:lastModifiedBy>
  <cp:revision>11</cp:revision>
  <dcterms:created xsi:type="dcterms:W3CDTF">2021-03-12T09:46:55Z</dcterms:created>
  <dcterms:modified xsi:type="dcterms:W3CDTF">2021-03-12T17:56:33Z</dcterms:modified>
</cp:coreProperties>
</file>