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4" r:id="rId9"/>
    <p:sldId id="266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4" autoAdjust="0"/>
    <p:restoredTop sz="94660"/>
  </p:normalViewPr>
  <p:slideViewPr>
    <p:cSldViewPr snapToGrid="0">
      <p:cViewPr varScale="1">
        <p:scale>
          <a:sx n="56" d="100"/>
          <a:sy n="56" d="100"/>
        </p:scale>
        <p:origin x="730" y="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65F09-A93D-4ED6-8BD9-7B631BC35B27}" type="datetimeFigureOut">
              <a:rPr lang="en-GB" smtClean="0"/>
              <a:t>21/01/2022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7F136-E059-41F7-AAD4-C7742722DB0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74306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65F09-A93D-4ED6-8BD9-7B631BC35B27}" type="datetimeFigureOut">
              <a:rPr lang="en-GB" smtClean="0"/>
              <a:t>21/01/2022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7F136-E059-41F7-AAD4-C7742722DB0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50146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65F09-A93D-4ED6-8BD9-7B631BC35B27}" type="datetimeFigureOut">
              <a:rPr lang="en-GB" smtClean="0"/>
              <a:t>21/01/2022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7F136-E059-41F7-AAD4-C7742722DB0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57141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65F09-A93D-4ED6-8BD9-7B631BC35B27}" type="datetimeFigureOut">
              <a:rPr lang="en-GB" smtClean="0"/>
              <a:t>21/01/2022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7F136-E059-41F7-AAD4-C7742722DB0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42698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65F09-A93D-4ED6-8BD9-7B631BC35B27}" type="datetimeFigureOut">
              <a:rPr lang="en-GB" smtClean="0"/>
              <a:t>21/01/2022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7F136-E059-41F7-AAD4-C7742722DB0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668517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65F09-A93D-4ED6-8BD9-7B631BC35B27}" type="datetimeFigureOut">
              <a:rPr lang="en-GB" smtClean="0"/>
              <a:t>21/01/2022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7F136-E059-41F7-AAD4-C7742722DB0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13837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65F09-A93D-4ED6-8BD9-7B631BC35B27}" type="datetimeFigureOut">
              <a:rPr lang="en-GB" smtClean="0"/>
              <a:t>21/01/2022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7F136-E059-41F7-AAD4-C7742722DB0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13503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65F09-A93D-4ED6-8BD9-7B631BC35B27}" type="datetimeFigureOut">
              <a:rPr lang="en-GB" smtClean="0"/>
              <a:t>21/01/2022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7F136-E059-41F7-AAD4-C7742722DB0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90861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65F09-A93D-4ED6-8BD9-7B631BC35B27}" type="datetimeFigureOut">
              <a:rPr lang="en-GB" smtClean="0"/>
              <a:t>21/01/2022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7F136-E059-41F7-AAD4-C7742722DB0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96790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65F09-A93D-4ED6-8BD9-7B631BC35B27}" type="datetimeFigureOut">
              <a:rPr lang="en-GB" smtClean="0"/>
              <a:t>21/01/2022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7F136-E059-41F7-AAD4-C7742722DB0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93616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65F09-A93D-4ED6-8BD9-7B631BC35B27}" type="datetimeFigureOut">
              <a:rPr lang="en-GB" smtClean="0"/>
              <a:t>21/01/2022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7F136-E059-41F7-AAD4-C7742722DB0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756720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F65F09-A93D-4ED6-8BD9-7B631BC35B27}" type="datetimeFigureOut">
              <a:rPr lang="en-GB" smtClean="0"/>
              <a:t>21/01/2022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F7F136-E059-41F7-AAD4-C7742722DB0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89209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9144000" cy="4147062"/>
          </a:xfrm>
        </p:spPr>
        <p:txBody>
          <a:bodyPr>
            <a:normAutofit/>
          </a:bodyPr>
          <a:lstStyle/>
          <a:p>
            <a:r>
              <a:rPr lang="en-GB" sz="6600" u="sng" dirty="0">
                <a:latin typeface="Comic Sans MS" panose="030F0702030302020204" pitchFamily="66" charset="0"/>
              </a:rPr>
              <a:t>Friday 28</a:t>
            </a:r>
            <a:r>
              <a:rPr lang="en-GB" sz="6600" u="sng" baseline="30000" dirty="0">
                <a:latin typeface="Comic Sans MS" panose="030F0702030302020204" pitchFamily="66" charset="0"/>
              </a:rPr>
              <a:t>th</a:t>
            </a:r>
            <a:r>
              <a:rPr lang="en-GB" sz="6600" u="sng" dirty="0">
                <a:latin typeface="Comic Sans MS" panose="030F0702030302020204" pitchFamily="66" charset="0"/>
              </a:rPr>
              <a:t> January</a:t>
            </a:r>
            <a:br>
              <a:rPr lang="en-GB" sz="6600" u="sng" dirty="0">
                <a:latin typeface="Comic Sans MS" panose="030F0702030302020204" pitchFamily="66" charset="0"/>
              </a:rPr>
            </a:br>
            <a:br>
              <a:rPr lang="en-GB" sz="6600" u="sng" dirty="0">
                <a:latin typeface="Comic Sans MS" panose="030F0702030302020204" pitchFamily="66" charset="0"/>
              </a:rPr>
            </a:br>
            <a:r>
              <a:rPr lang="en-GB" sz="6600" u="sng" dirty="0">
                <a:latin typeface="Comic Sans MS" panose="030F0702030302020204" pitchFamily="66" charset="0"/>
              </a:rPr>
              <a:t>L.O. – I can create a dream mobile.</a:t>
            </a:r>
          </a:p>
        </p:txBody>
      </p:sp>
    </p:spTree>
    <p:extLst>
      <p:ext uri="{BB962C8B-B14F-4D97-AF65-F5344CB8AC3E}">
        <p14:creationId xmlns:p14="http://schemas.microsoft.com/office/powerpoint/2010/main" val="1800265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2702" y="849232"/>
            <a:ext cx="10515600" cy="4351338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GB" sz="3200" dirty="0">
                <a:latin typeface="Comic Sans MS" panose="030F0702030302020204" pitchFamily="66" charset="0"/>
              </a:rPr>
              <a:t>Recently, we have been thinking about dreams and goals in our PSHE lessons. </a:t>
            </a:r>
          </a:p>
          <a:p>
            <a:pPr marL="0" indent="0" algn="ctr">
              <a:buNone/>
            </a:pPr>
            <a:endParaRPr lang="en-GB" sz="32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GB" sz="3200" dirty="0">
                <a:latin typeface="Comic Sans MS" panose="030F0702030302020204" pitchFamily="66" charset="0"/>
              </a:rPr>
              <a:t>What is a goal?</a:t>
            </a:r>
          </a:p>
          <a:p>
            <a:pPr marL="0" indent="0" algn="ctr">
              <a:buNone/>
            </a:pPr>
            <a:endParaRPr lang="en-GB" sz="32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GB" sz="3200" dirty="0">
                <a:latin typeface="Comic Sans MS" panose="030F0702030302020204" pitchFamily="66" charset="0"/>
              </a:rPr>
              <a:t>Can you remember the goal you wrote down for yourself in your book?</a:t>
            </a:r>
          </a:p>
          <a:p>
            <a:pPr marL="0" indent="0" algn="ctr">
              <a:buNone/>
            </a:pPr>
            <a:endParaRPr lang="en-GB" sz="32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GB" sz="3200" dirty="0">
                <a:latin typeface="Comic Sans MS" panose="030F0702030302020204" pitchFamily="66" charset="0"/>
              </a:rPr>
              <a:t>What is the difference between a dream and a goal?</a:t>
            </a:r>
          </a:p>
        </p:txBody>
      </p:sp>
    </p:spTree>
    <p:extLst>
      <p:ext uri="{BB962C8B-B14F-4D97-AF65-F5344CB8AC3E}">
        <p14:creationId xmlns:p14="http://schemas.microsoft.com/office/powerpoint/2010/main" val="6374965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9747" y="601259"/>
            <a:ext cx="6709474" cy="4351338"/>
          </a:xfrm>
        </p:spPr>
        <p:txBody>
          <a:bodyPr/>
          <a:lstStyle/>
          <a:p>
            <a:pPr marL="0" indent="0">
              <a:buNone/>
            </a:pPr>
            <a:r>
              <a:rPr lang="en-GB" sz="3200" dirty="0">
                <a:latin typeface="Comic Sans MS" panose="030F0702030302020204" pitchFamily="66" charset="0"/>
              </a:rPr>
              <a:t>Today we are going to be creating our very ow dream mobiles.</a:t>
            </a:r>
          </a:p>
          <a:p>
            <a:pPr marL="0" indent="0">
              <a:buNone/>
            </a:pPr>
            <a:endParaRPr lang="en-GB" sz="3200" dirty="0">
              <a:latin typeface="Comic Sans MS" panose="030F0702030302020204" pitchFamily="66" charset="0"/>
            </a:endParaRPr>
          </a:p>
          <a:p>
            <a:pPr marL="0" indent="0">
              <a:buNone/>
            </a:pPr>
            <a:r>
              <a:rPr lang="en-GB" sz="3200" dirty="0">
                <a:latin typeface="Comic Sans MS" panose="030F0702030302020204" pitchFamily="66" charset="0"/>
              </a:rPr>
              <a:t>Have you seen these before?</a:t>
            </a:r>
          </a:p>
          <a:p>
            <a:pPr marL="0" indent="0">
              <a:buNone/>
            </a:pPr>
            <a:endParaRPr lang="en-GB" sz="3200" dirty="0">
              <a:latin typeface="Comic Sans MS" panose="030F0702030302020204" pitchFamily="66" charset="0"/>
            </a:endParaRPr>
          </a:p>
          <a:p>
            <a:pPr marL="0" indent="0">
              <a:buNone/>
            </a:pPr>
            <a:r>
              <a:rPr lang="en-GB" sz="3200" dirty="0">
                <a:latin typeface="Comic Sans MS" panose="030F0702030302020204" pitchFamily="66" charset="0"/>
              </a:rPr>
              <a:t>Do you know what they are used for?</a:t>
            </a:r>
          </a:p>
          <a:p>
            <a:pPr marL="0" indent="0">
              <a:buNone/>
            </a:pP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71713" y="3866501"/>
            <a:ext cx="4239151" cy="283175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/>
          <a:srcRect l="24379" t="3360" r="36046" b="1"/>
          <a:stretch/>
        </p:blipFill>
        <p:spPr>
          <a:xfrm>
            <a:off x="9370917" y="213800"/>
            <a:ext cx="2639947" cy="34977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63165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0193" y="1174696"/>
            <a:ext cx="10515600" cy="435133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3200" dirty="0">
                <a:latin typeface="Comic Sans MS" panose="030F0702030302020204" pitchFamily="66" charset="0"/>
              </a:rPr>
              <a:t>The dream catcher is one of the oldest and widespread symbols associated with Native American culture. </a:t>
            </a:r>
          </a:p>
          <a:p>
            <a:pPr marL="0" indent="0" algn="ctr">
              <a:buNone/>
            </a:pPr>
            <a:endParaRPr lang="en-GB" sz="32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GB" sz="3200" dirty="0">
                <a:latin typeface="Comic Sans MS" panose="030F0702030302020204" pitchFamily="66" charset="0"/>
              </a:rPr>
              <a:t>It’s commonly believed that the iconic hoop-and-web form is meant to protect sleepers from bad dreams by “catching” them, while letting good dreams pass through.</a:t>
            </a:r>
          </a:p>
        </p:txBody>
      </p:sp>
    </p:spTree>
    <p:extLst>
      <p:ext uri="{BB962C8B-B14F-4D97-AF65-F5344CB8AC3E}">
        <p14:creationId xmlns:p14="http://schemas.microsoft.com/office/powerpoint/2010/main" val="38333888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62186" y="1143700"/>
            <a:ext cx="10515600" cy="435133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3200" dirty="0">
                <a:latin typeface="Comic Sans MS" panose="030F0702030302020204" pitchFamily="66" charset="0"/>
              </a:rPr>
              <a:t>We are going to be creating our own dream mobiles in this lesson. I am going to show you some different examples and you can decide from there which one you would like to create.</a:t>
            </a:r>
          </a:p>
          <a:p>
            <a:pPr marL="0" indent="0" algn="ctr">
              <a:buNone/>
            </a:pPr>
            <a:endParaRPr lang="en-GB" sz="32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GB" sz="3200" dirty="0">
                <a:latin typeface="Comic Sans MS" panose="030F0702030302020204" pitchFamily="66" charset="0"/>
              </a:rPr>
              <a:t>Your dream mobile should be a reflection of you. This means the design should represent you and should be unique and different to everyone else's in the class.  </a:t>
            </a:r>
          </a:p>
        </p:txBody>
      </p:sp>
    </p:spTree>
    <p:extLst>
      <p:ext uri="{BB962C8B-B14F-4D97-AF65-F5344CB8AC3E}">
        <p14:creationId xmlns:p14="http://schemas.microsoft.com/office/powerpoint/2010/main" val="14542503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1026" name="Picture 2" descr="Hold on to the good dreams and let go of the bad ones with these DIY Dream Catchers! Easy and pretty projects that are perfect for World Dream Day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5468" y="1690688"/>
            <a:ext cx="5715000" cy="381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Say 'No' to nightmares with this Easy Pom Pom Dream Catcher Craft! With colored yarn and pom poms, this is an easy craft that'll brighten up your room!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9662" y="1329679"/>
            <a:ext cx="4351338" cy="4351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612741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2050" name="Picture 2" descr="Hold on to the good dreams and let go of the bad ones with these DIY Dream Catchers! Easy and pretty projects that are perfect for World Dream Day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555" y="365125"/>
            <a:ext cx="5524500" cy="57340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Hold on to the good dreams and let go of the bad ones with these DIY Dream Catchers! Easy and pretty projects that are perfect for World Dream Day.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40665" y="797019"/>
            <a:ext cx="3846123" cy="53021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374753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3074" name="Picture 2" descr="Hold on to the good dreams and let go of the bad ones with these DIY Dream Catchers! Easy and pretty projects that are perfect for World Dream Day.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8709" y="678749"/>
            <a:ext cx="5285663" cy="52856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old on to the good dreams and let go of the bad ones with these DIY Dream Catchers! Easy and pretty projects that are perfect for World Dream Day.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45829" y="678749"/>
            <a:ext cx="5667375" cy="5334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256016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3183" y="1205693"/>
            <a:ext cx="10515600" cy="4351338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GB" sz="3200" dirty="0">
                <a:latin typeface="Comic Sans MS" panose="030F0702030302020204" pitchFamily="66" charset="0"/>
              </a:rPr>
              <a:t>Each one of those designs were special and different. I hope it has given you some inspiration for today’s lesson. </a:t>
            </a:r>
          </a:p>
          <a:p>
            <a:pPr marL="0" indent="0" algn="ctr">
              <a:buNone/>
            </a:pPr>
            <a:endParaRPr lang="en-GB" sz="32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GB" sz="3200" dirty="0">
                <a:latin typeface="Comic Sans MS" panose="030F0702030302020204" pitchFamily="66" charset="0"/>
              </a:rPr>
              <a:t>There are some materials available to use such as pipe cleaners, lollipop sticks, feathers, string and coloured paper. </a:t>
            </a:r>
          </a:p>
          <a:p>
            <a:pPr marL="0" indent="0" algn="ctr">
              <a:buNone/>
            </a:pPr>
            <a:endParaRPr lang="en-GB" sz="32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GB" sz="3200" dirty="0">
                <a:latin typeface="Comic Sans MS" panose="030F0702030302020204" pitchFamily="66" charset="0"/>
              </a:rPr>
              <a:t>It is up to you to come up with a design that best fits you!</a:t>
            </a:r>
          </a:p>
        </p:txBody>
      </p:sp>
    </p:spTree>
    <p:extLst>
      <p:ext uri="{BB962C8B-B14F-4D97-AF65-F5344CB8AC3E}">
        <p14:creationId xmlns:p14="http://schemas.microsoft.com/office/powerpoint/2010/main" val="28106106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263</Words>
  <Application>Microsoft Office PowerPoint</Application>
  <PresentationFormat>Widescreen</PresentationFormat>
  <Paragraphs>24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Comic Sans MS</vt:lpstr>
      <vt:lpstr>Office Theme</vt:lpstr>
      <vt:lpstr>Friday 28th January  L.O. – I can create a dream mobile.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Friday 28th January  L.O. – I can create a dream mobile.</dc:title>
  <dc:creator>Katherine Lamb</dc:creator>
  <cp:lastModifiedBy>Hayley Wall</cp:lastModifiedBy>
  <cp:revision>3</cp:revision>
  <dcterms:created xsi:type="dcterms:W3CDTF">2022-01-20T09:31:45Z</dcterms:created>
  <dcterms:modified xsi:type="dcterms:W3CDTF">2022-01-21T15:53:49Z</dcterms:modified>
</cp:coreProperties>
</file>