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5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7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8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98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5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8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33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7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1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15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37F68-81F4-420F-A13F-14D0D75F88F1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ABBC-8979-4B00-93D8-751E7DD8E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3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undcloud.com/talkforwriting/sandy/s-cpd0mheQjw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548" y="241790"/>
            <a:ext cx="10674248" cy="6004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6375" y="517453"/>
            <a:ext cx="9144000" cy="1466092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My Happy Ending" pitchFamily="2" charset="0"/>
                <a:ea typeface="My Happy Ending" pitchFamily="2" charset="0"/>
              </a:rPr>
              <a:t>Adventure at Sandy Cove</a:t>
            </a:r>
          </a:p>
        </p:txBody>
      </p:sp>
    </p:spTree>
    <p:extLst>
      <p:ext uri="{BB962C8B-B14F-4D97-AF65-F5344CB8AC3E}">
        <p14:creationId xmlns:p14="http://schemas.microsoft.com/office/powerpoint/2010/main" val="12988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323" y="577483"/>
            <a:ext cx="9144000" cy="4951119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Monday 22</a:t>
            </a:r>
            <a:r>
              <a:rPr lang="en-GB" sz="6000" baseline="30000" dirty="0">
                <a:latin typeface="My Happy Ending" pitchFamily="2" charset="0"/>
                <a:ea typeface="My Happy Ending" pitchFamily="2" charset="0"/>
              </a:rPr>
              <a:t>nd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 March 2021</a:t>
            </a:r>
          </a:p>
          <a:p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US" sz="6000" dirty="0">
                <a:latin typeface="My Happy Ending" pitchFamily="2" charset="0"/>
                <a:ea typeface="My Happy Ending" pitchFamily="2" charset="0"/>
              </a:rPr>
              <a:t>L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O: To use ‘show not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tell’.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91550"/>
            <a:ext cx="11108924" cy="5584166"/>
          </a:xfrm>
        </p:spPr>
        <p:txBody>
          <a:bodyPr>
            <a:normAutofit/>
          </a:bodyPr>
          <a:lstStyle/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First of all, let’s remind ourselves of the story: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effectLst/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We can listen to the text </a:t>
            </a:r>
            <a:r>
              <a:rPr lang="en-GB" sz="6000" dirty="0">
                <a:effectLst/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  <a:hlinkClick r:id="rId2"/>
              </a:rPr>
              <a:t>here</a:t>
            </a:r>
            <a:r>
              <a:rPr lang="en-GB" sz="6000" dirty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 and follow along with the text on our copy.</a:t>
            </a:r>
            <a:endParaRPr lang="en-GB" sz="6000" dirty="0">
              <a:effectLst/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endParaRPr lang="en-GB" sz="4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006" y="636917"/>
            <a:ext cx="11108924" cy="5584166"/>
          </a:xfrm>
        </p:spPr>
        <p:txBody>
          <a:bodyPr>
            <a:normAutofit/>
          </a:bodyPr>
          <a:lstStyle/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Today we are going to remind ourselves about ‘show not tell’. Can anyone remember what it is?</a:t>
            </a:r>
          </a:p>
          <a:p>
            <a:pPr algn="l"/>
            <a:endParaRPr lang="en-GB" sz="6000" dirty="0">
              <a:effectLst/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endParaRPr lang="en-GB" sz="4000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1026" name="Picture 2" descr="Free People Speaking Cliparts, Download Free Clip Art, Free Clip Art on  Clipart Library">
            <a:extLst>
              <a:ext uri="{FF2B5EF4-FFF2-40B4-BE49-F238E27FC236}">
                <a16:creationId xmlns:a16="http://schemas.microsoft.com/office/drawing/2014/main" id="{2FC459BC-C572-4DFE-814F-94360BDA0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472" y="2423835"/>
            <a:ext cx="2032910" cy="175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1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006" y="636917"/>
            <a:ext cx="11108924" cy="5584166"/>
          </a:xfrm>
        </p:spPr>
        <p:txBody>
          <a:bodyPr>
            <a:normAutofit/>
          </a:bodyPr>
          <a:lstStyle/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That’s right! It’s when we </a:t>
            </a:r>
            <a:r>
              <a:rPr lang="en-GB" sz="6000" dirty="0">
                <a:solidFill>
                  <a:srgbClr val="0070C0"/>
                </a:solidFill>
                <a:latin typeface="My Happy Ending" pitchFamily="2" charset="0"/>
                <a:ea typeface="My Happy Ending" pitchFamily="2" charset="0"/>
              </a:rPr>
              <a:t>show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 the reader how someone is feeling  instead of </a:t>
            </a:r>
            <a:r>
              <a:rPr lang="en-GB" sz="6000" dirty="0">
                <a:solidFill>
                  <a:srgbClr val="0070C0"/>
                </a:solidFill>
                <a:latin typeface="My Happy Ending" pitchFamily="2" charset="0"/>
                <a:ea typeface="My Happy Ending" pitchFamily="2" charset="0"/>
              </a:rPr>
              <a:t>telling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 them.</a:t>
            </a:r>
          </a:p>
          <a:p>
            <a:pPr algn="l"/>
            <a:r>
              <a:rPr lang="en-US" sz="6000" dirty="0">
                <a:latin typeface="My Happy Ending" pitchFamily="2" charset="0"/>
                <a:ea typeface="My Happy Ending" pitchFamily="2" charset="0"/>
              </a:rPr>
              <a:t>W</a:t>
            </a:r>
            <a:r>
              <a:rPr lang="en-GB" sz="6000" dirty="0" err="1">
                <a:latin typeface="My Happy Ending" pitchFamily="2" charset="0"/>
                <a:ea typeface="My Happy Ending" pitchFamily="2" charset="0"/>
              </a:rPr>
              <a:t>hich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 one sounds better?</a:t>
            </a:r>
          </a:p>
          <a:p>
            <a:pPr algn="l"/>
            <a:r>
              <a:rPr lang="en-US" sz="6000" dirty="0">
                <a:latin typeface="My Happy Ending" pitchFamily="2" charset="0"/>
                <a:ea typeface="My Happy Ending" pitchFamily="2" charset="0"/>
              </a:rPr>
              <a:t>	Rahul was 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really scared.</a:t>
            </a:r>
          </a:p>
          <a:p>
            <a:pPr algn="l"/>
            <a:r>
              <a:rPr lang="en-US" sz="6000" dirty="0">
                <a:latin typeface="My Happy Ending" pitchFamily="2" charset="0"/>
                <a:ea typeface="My Happy Ending" pitchFamily="2" charset="0"/>
              </a:rPr>
              <a:t>	Rahul’s heart pounded.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US" sz="6000" dirty="0">
                <a:effectLst/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Can you say why?</a:t>
            </a:r>
            <a:endParaRPr lang="en-GB" sz="6000" dirty="0">
              <a:effectLst/>
              <a:latin typeface="My Happy Ending" pitchFamily="2" charset="0"/>
              <a:ea typeface="My Happy Ending" pitchFamily="2" charset="0"/>
              <a:cs typeface="Times New Roman" panose="02020603050405020304" pitchFamily="18" charset="0"/>
            </a:endParaRPr>
          </a:p>
          <a:p>
            <a:endParaRPr lang="en-GB" sz="4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9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006" y="636917"/>
            <a:ext cx="11108924" cy="5584166"/>
          </a:xfrm>
        </p:spPr>
        <p:txBody>
          <a:bodyPr>
            <a:normAutofit/>
          </a:bodyPr>
          <a:lstStyle/>
          <a:p>
            <a:pPr algn="l"/>
            <a:r>
              <a:rPr lang="en-US" sz="4800" u="sng" dirty="0">
                <a:latin typeface="My Happy Ending" pitchFamily="2" charset="0"/>
                <a:ea typeface="My Happy Ending" pitchFamily="2" charset="0"/>
              </a:rPr>
              <a:t>Telling</a:t>
            </a:r>
            <a:r>
              <a:rPr lang="en-US" sz="4800" dirty="0">
                <a:latin typeface="My Happy Ending" pitchFamily="2" charset="0"/>
                <a:ea typeface="My Happy Ending" pitchFamily="2" charset="0"/>
              </a:rPr>
              <a:t>			</a:t>
            </a:r>
            <a:r>
              <a:rPr lang="en-US" sz="4800" u="sng" dirty="0">
                <a:latin typeface="My Happy Ending" pitchFamily="2" charset="0"/>
                <a:ea typeface="My Happy Ending" pitchFamily="2" charset="0"/>
              </a:rPr>
              <a:t>Showing</a:t>
            </a:r>
          </a:p>
          <a:p>
            <a:pPr algn="l"/>
            <a:endParaRPr lang="en-US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US" sz="4800" dirty="0">
                <a:latin typeface="My Happy Ending" pitchFamily="2" charset="0"/>
                <a:ea typeface="My Happy Ending" pitchFamily="2" charset="0"/>
              </a:rPr>
              <a:t>Joe was scared. 		Joe froze.     </a:t>
            </a:r>
          </a:p>
          <a:p>
            <a:pPr algn="l"/>
            <a:r>
              <a:rPr lang="en-US" sz="4800" dirty="0">
                <a:latin typeface="My Happy Ending" pitchFamily="2" charset="0"/>
                <a:ea typeface="My Happy Ending" pitchFamily="2" charset="0"/>
              </a:rPr>
              <a:t>				The hair on the back of his neck stood up.                  				Joe’s heart raced. 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8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006" y="307733"/>
            <a:ext cx="6957370" cy="4154539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latin typeface="My Happy Ending" pitchFamily="2" charset="0"/>
                <a:ea typeface="My Happy Ending" pitchFamily="2" charset="0"/>
              </a:rPr>
              <a:t>Telling</a:t>
            </a:r>
            <a:r>
              <a:rPr lang="en-US" sz="4000" dirty="0">
                <a:latin typeface="My Happy Ending" pitchFamily="2" charset="0"/>
                <a:ea typeface="My Happy Ending" pitchFamily="2" charset="0"/>
              </a:rPr>
              <a:t>				</a:t>
            </a:r>
            <a:r>
              <a:rPr lang="en-US" sz="4000" u="sng" dirty="0">
                <a:latin typeface="My Happy Ending" pitchFamily="2" charset="0"/>
                <a:ea typeface="My Happy Ending" pitchFamily="2" charset="0"/>
              </a:rPr>
              <a:t>Showing</a:t>
            </a:r>
            <a:r>
              <a:rPr lang="en-US" sz="4000" dirty="0">
                <a:latin typeface="My Happy Ending" pitchFamily="2" charset="0"/>
                <a:ea typeface="My Happy Ending" pitchFamily="2" charset="0"/>
              </a:rPr>
              <a:t>		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Zara was sad.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Jonny felt shy.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Tom was angry.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He was frightened.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She was nervous.</a:t>
            </a:r>
            <a:endParaRPr lang="en-GB" sz="4000" dirty="0">
              <a:latin typeface="My Happy Ending" pitchFamily="2" charset="0"/>
              <a:ea typeface="My Happy Ending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6575602-FA98-4464-B5DD-6BC452E6FB3B}"/>
              </a:ext>
            </a:extLst>
          </p:cNvPr>
          <p:cNvSpPr txBox="1">
            <a:spLocks/>
          </p:cNvSpPr>
          <p:nvPr/>
        </p:nvSpPr>
        <p:spPr>
          <a:xfrm>
            <a:off x="623006" y="4657457"/>
            <a:ext cx="11175802" cy="3081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Use drama to act out the feeling and see what happens to your body, face, voice and breathing. For each one, try to write 2 or 3 ideas.</a:t>
            </a:r>
          </a:p>
          <a:p>
            <a:pPr algn="l"/>
            <a:endParaRPr lang="en-GB" sz="36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36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005" y="307733"/>
            <a:ext cx="9568559" cy="582673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This is how I’d like you to write it out in your books.		</a:t>
            </a:r>
          </a:p>
          <a:p>
            <a:pPr algn="l"/>
            <a:endParaRPr lang="en-US" sz="4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US" sz="4000" u="sng" dirty="0">
                <a:latin typeface="My Happy Ending" pitchFamily="2" charset="0"/>
                <a:ea typeface="My Happy Ending" pitchFamily="2" charset="0"/>
              </a:rPr>
              <a:t>Joe was scared. 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Joe froze.     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The hair on the back of his neck stood up.     </a:t>
            </a: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Joe’s heart raced.</a:t>
            </a:r>
          </a:p>
          <a:p>
            <a:pPr algn="l"/>
            <a:endParaRPr lang="en-US" sz="4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US" sz="4000" dirty="0">
                <a:latin typeface="My Happy Ending" pitchFamily="2" charset="0"/>
                <a:ea typeface="My Happy Ending" pitchFamily="2" charset="0"/>
              </a:rPr>
              <a:t>Then leave a line before the next one. Remember to take your time and use your </a:t>
            </a:r>
            <a:r>
              <a:rPr lang="en-US" sz="4000" dirty="0" smtClean="0">
                <a:latin typeface="My Happy Ending" pitchFamily="2" charset="0"/>
                <a:ea typeface="My Happy Ending" pitchFamily="2" charset="0"/>
              </a:rPr>
              <a:t>neatest, most beautiful handwriting</a:t>
            </a:r>
            <a:r>
              <a:rPr lang="en-US" sz="4000" dirty="0">
                <a:latin typeface="My Happy Ending" pitchFamily="2" charset="0"/>
                <a:ea typeface="My Happy Ending" pitchFamily="2" charset="0"/>
              </a:rPr>
              <a:t>.</a:t>
            </a:r>
            <a:endParaRPr lang="en-GB" sz="4000" dirty="0">
              <a:latin typeface="My Happy Ending" pitchFamily="2" charset="0"/>
              <a:ea typeface="My Happy Ending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6575602-FA98-4464-B5DD-6BC452E6FB3B}"/>
              </a:ext>
            </a:extLst>
          </p:cNvPr>
          <p:cNvSpPr txBox="1">
            <a:spLocks/>
          </p:cNvSpPr>
          <p:nvPr/>
        </p:nvSpPr>
        <p:spPr>
          <a:xfrm>
            <a:off x="623006" y="4657457"/>
            <a:ext cx="11175802" cy="3081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36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103" y="575771"/>
            <a:ext cx="10658622" cy="3826412"/>
          </a:xfrm>
        </p:spPr>
        <p:txBody>
          <a:bodyPr>
            <a:noAutofit/>
          </a:bodyPr>
          <a:lstStyle/>
          <a:p>
            <a:r>
              <a:rPr lang="en-GB" sz="4800" u="sng" dirty="0">
                <a:latin typeface="Comic Sans MS" panose="030F0702030302020204" pitchFamily="66" charset="0"/>
                <a:ea typeface="My Happy Ending" pitchFamily="2" charset="0"/>
              </a:rPr>
              <a:t>Monday 22</a:t>
            </a:r>
            <a:r>
              <a:rPr lang="en-GB" sz="4800" u="sng" baseline="30000" dirty="0">
                <a:latin typeface="Comic Sans MS" panose="030F0702030302020204" pitchFamily="66" charset="0"/>
                <a:ea typeface="My Happy Ending" pitchFamily="2" charset="0"/>
              </a:rPr>
              <a:t>nd</a:t>
            </a:r>
            <a:r>
              <a:rPr lang="en-GB" sz="4800" u="sng" dirty="0">
                <a:latin typeface="Comic Sans MS" panose="030F0702030302020204" pitchFamily="66" charset="0"/>
                <a:ea typeface="My Happy Ending" pitchFamily="2" charset="0"/>
              </a:rPr>
              <a:t> March 2021</a:t>
            </a:r>
          </a:p>
          <a:p>
            <a:endParaRPr lang="en-GB" sz="4800" u="sng" dirty="0">
              <a:latin typeface="Comic Sans MS" panose="030F0702030302020204" pitchFamily="66" charset="0"/>
              <a:ea typeface="My Happy Ending" pitchFamily="2" charset="0"/>
            </a:endParaRPr>
          </a:p>
          <a:p>
            <a:r>
              <a:rPr lang="en-US" sz="4800" u="sng" dirty="0">
                <a:latin typeface="Comic Sans MS" panose="030F0702030302020204" pitchFamily="66" charset="0"/>
                <a:ea typeface="My Happy Ending" pitchFamily="2" charset="0"/>
              </a:rPr>
              <a:t>L</a:t>
            </a:r>
            <a:r>
              <a:rPr lang="en-GB" sz="4800" u="sng" dirty="0">
                <a:latin typeface="Comic Sans MS" panose="030F0702030302020204" pitchFamily="66" charset="0"/>
                <a:ea typeface="My Happy Ending" pitchFamily="2" charset="0"/>
              </a:rPr>
              <a:t>O: To use ‘show not </a:t>
            </a:r>
            <a:r>
              <a:rPr lang="en-GB" sz="4800" u="sng">
                <a:latin typeface="Comic Sans MS" panose="030F0702030302020204" pitchFamily="66" charset="0"/>
                <a:ea typeface="My Happy Ending" pitchFamily="2" charset="0"/>
              </a:rPr>
              <a:t>tell</a:t>
            </a:r>
            <a:r>
              <a:rPr lang="en-GB" sz="4800" u="sng" smtClean="0">
                <a:latin typeface="Comic Sans MS" panose="030F0702030302020204" pitchFamily="66" charset="0"/>
                <a:ea typeface="My Happy Ending" pitchFamily="2" charset="0"/>
              </a:rPr>
              <a:t>’.</a:t>
            </a:r>
            <a:endParaRPr lang="en-GB" sz="4800" u="sng" dirty="0">
              <a:latin typeface="Comic Sans MS" panose="030F0702030302020204" pitchFamily="66" charset="0"/>
              <a:ea typeface="My Happy Ending" pitchFamily="2" charset="0"/>
            </a:endParaRPr>
          </a:p>
          <a:p>
            <a:pPr algn="l"/>
            <a:endParaRPr lang="en-GB" sz="4000" u="sng" dirty="0">
              <a:latin typeface="Comic Sans MS" panose="030F0702030302020204" pitchFamily="66" charset="0"/>
              <a:ea typeface="My Happy Ending" pitchFamily="2" charset="0"/>
            </a:endParaRPr>
          </a:p>
          <a:p>
            <a:pPr algn="l"/>
            <a:endParaRPr lang="en-GB" sz="4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My Happy Ending</vt:lpstr>
      <vt:lpstr>Times New Roman</vt:lpstr>
      <vt:lpstr>Office Theme</vt:lpstr>
      <vt:lpstr>Adventure at Sandy Cove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24</cp:revision>
  <dcterms:created xsi:type="dcterms:W3CDTF">2021-03-09T14:45:13Z</dcterms:created>
  <dcterms:modified xsi:type="dcterms:W3CDTF">2021-03-19T17:27:42Z</dcterms:modified>
</cp:coreProperties>
</file>