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4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5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72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6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3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oundcloud.com/talkforwriting/jungle/s-4Ye8khPyx1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Now, let’s underline the features as we find them, using the key to show what each </a:t>
            </a: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colour refers to.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4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7964" y="1579418"/>
            <a:ext cx="87976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Friday 4</a:t>
            </a:r>
            <a:r>
              <a:rPr lang="en-GB" sz="6600" u="sng" baseline="30000" dirty="0" smtClean="0">
                <a:latin typeface="My Happy Ending" pitchFamily="2" charset="0"/>
                <a:ea typeface="My Happy Ending" pitchFamily="2" charset="0"/>
              </a:rPr>
              <a:t>th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 February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2022</a:t>
            </a:r>
          </a:p>
          <a:p>
            <a:endParaRPr lang="en-GB" sz="6600" u="sng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LO: To 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find the features of a recount.</a:t>
            </a:r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7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Let’s start by saying the text out loud with actions.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5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038741" y="1113071"/>
            <a:ext cx="4588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Click on the picture to listen (From 0.22 seconds)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1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58" y="647046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Jungle Log: 31</a:t>
            </a:r>
            <a:r>
              <a:rPr kumimoji="0" lang="en-GB" sz="44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st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January, 2022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Today has been an amazing day of discovery! I woke early and got ready for my trek into the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Atlanti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Jungle. I was excited and couldn’t wait to see what lay ahead of me. I packed my rucksack and put on my sturdy walking boots. I made sure my camera was working because I wanted to record as much of the day as possible. I left the camp at 6am.</a:t>
            </a:r>
          </a:p>
        </p:txBody>
      </p:sp>
    </p:spTree>
    <p:extLst>
      <p:ext uri="{BB962C8B-B14F-4D97-AF65-F5344CB8AC3E}">
        <p14:creationId xmlns:p14="http://schemas.microsoft.com/office/powerpoint/2010/main" val="300424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474438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First, I trudged through the dense forest and collected samples of the plant life. My favourite was a thorny bush. It had tiny, yellow flowers growing on it, which smelt like ice cream! Next, I studied some of the mesmerising insects that were crawling up the rough bark of every tree. One insect looked like a caterpillar but had 2 sets of wings and tiny hands on the ends of its 20 legs. Excitedly, I photographed as many creatures as I could because I wanted to show my explorer friends what I had discovered.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7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5" y="366891"/>
            <a:ext cx="105571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After a short tea break, I measured the circumference of the tallest trees to work out how old they were. One measured 10 metres around and was so tall that I couldn’t see the top of it. It reminded me of the beanstalk in a famous children’s story. Next, I trekked to a clearing and found a beautiful plunge pool. The water was turquoise and tiny neon fish were splashing on the surface. I tried to catch one, but they were too fast for me. Then it was time for a rest. I lounged on pink grass, soaking up the purple sun beams and listened to the strange jungle noises around me.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46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Finally, I headed back to camp because the sun began to set. It sets quickly in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Oreno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and I was worried I might get lost. When I got to my tent, I unpacked my rucksack and stored my plant samples safely. I’m really looking forward to where my wardrobe will take me next week!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Today we are going to find the features of a</a:t>
            </a:r>
            <a:r>
              <a:rPr kumimoji="0" lang="en-GB" sz="4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recount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kern="0" baseline="0" dirty="0">
              <a:solidFill>
                <a:prstClr val="black"/>
              </a:solidFill>
              <a:latin typeface="My Happy Ending" pitchFamily="2" charset="0"/>
              <a:ea typeface="My Happy Ending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First of all, have a look at the text with your partner. </a:t>
            </a:r>
            <a:r>
              <a:rPr lang="en-GB" sz="4400" kern="0" dirty="0" smtClean="0">
                <a:solidFill>
                  <a:prstClr val="black"/>
                </a:solidFill>
                <a:latin typeface="My Happy Ending" pitchFamily="2" charset="0"/>
                <a:ea typeface="My Happy Ending" pitchFamily="2" charset="0"/>
              </a:rPr>
              <a:t>What are the features that you notice?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0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477</Words>
  <Application>Microsoft Office PowerPoint</Application>
  <PresentationFormat>Widescreen</PresentationFormat>
  <Paragraphs>23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35</cp:revision>
  <dcterms:created xsi:type="dcterms:W3CDTF">2021-01-31T10:06:48Z</dcterms:created>
  <dcterms:modified xsi:type="dcterms:W3CDTF">2022-01-30T09:54:17Z</dcterms:modified>
</cp:coreProperties>
</file>