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1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5A2F6-FE6D-4B52-8332-09475B8D9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80345-09DA-4308-9237-2E224E0B9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83634-7B8A-49A0-9D8C-7E7800D70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E05DA-645E-4C28-B70F-6EFDD3320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F496E-0C83-49F4-8965-FA5260B3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3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29B9-8EC3-490C-B40C-163914E00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990E9-E82F-4109-B976-350EA1EF1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4D03-0E5F-4909-9927-FAE6C7D02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52362-2818-4C1D-8F3E-E4C8D0C41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915C3-560B-4959-925C-816F145E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95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918769-0B68-454F-A679-4763BFD7A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F5646-B02B-47B5-B6D7-FF42B52A1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58158-29D4-46E1-BAD4-BF8A567AA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4C532-67D2-4B1E-8FB2-B1E039D4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11619-F41B-45A9-AD61-412C3071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44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43E9-5CC0-41BE-9BCA-4D031F5F2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6346C-B4C5-4C91-82E3-67BAA5B36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8C538-0D5D-4E47-8892-E88EED54E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7190D-1A55-4EC5-AC2E-F83A9B4C4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6C7ED-2CA5-4A23-A8C6-0CE746652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13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33BFC-832C-4295-A283-3161C97FF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17926-BFB0-4CA5-AFE6-AB4CEB244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C3D79-D674-4FBD-9ED6-4F5AAA70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CF198-7308-4D22-A709-8E233365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BCFAF-6255-4DDE-9488-F1F64C0C1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E55C-703F-491D-95FF-FEB7BC0F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C5351-5452-4889-A81A-E3412E68B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A0BF1-7056-4E0F-AA7A-7D9A4AF93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C3D91-0D20-4FE1-A084-29BA50FE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A1814-E36A-420D-A3ED-239A8295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682BB-6885-4F1A-A4A1-3A12B872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72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F6A62-F34D-4224-BB29-867D0DCA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692F9-ACBA-48C2-86CE-D05C9D177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196C5-0770-4182-A025-7D133E219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2B2A95-4BED-4630-B012-4049331CF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EF711-9993-4E7C-B6F2-48597D258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0CB55-CF81-4BE5-BA04-140C3410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B22068-4359-44CB-B53E-0FA9E002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01165C-B96A-4954-B362-F8CE2470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25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DA4E-6CC5-4D75-990C-C292CF342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7170A5-D2CD-442D-A670-48697BDB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3AF99-9C6D-42E4-B02C-B3F2A18EA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03A42-2761-4756-85D6-96EB7F2E0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55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6CE4B0-6661-450D-AA26-054674B7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26BB8E-FD71-468D-B371-34776AF08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BA4AA5-8C6B-4C34-9B15-F3123FEF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38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ACDBC-72F8-4E1B-84F7-F7268E4A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5C41E-8482-45AC-AEFA-AC16564F2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067FB7-1DF1-4998-AAEA-2539FE91C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A7684-95A7-427A-9BB0-52A2D58C4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39507-FA42-4355-A4DC-99F121B8C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E5DB3-F993-4D1A-AFF0-207B9059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93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F5860-5B05-4688-A499-B71D185D3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16A06D-851C-4DB8-BFDC-2BAE76AB55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5825C-DADD-488F-9D9C-54AF32D90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AF3E5-21AF-418F-83C1-AC8D2C8D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927CB-E8A9-4A7C-A165-B044E54A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31A13A-5324-4A41-9382-750561AA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64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F46CFD-A7C3-4494-8BC2-C3DCCDC13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41900-53A8-4431-8FEF-34118BB4E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0009F-C622-4C00-878A-2E678D46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2F0C6-BA76-4C25-9AC8-9C6ED4A29A88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C7E7D-BE22-46D2-B06C-15DABC56F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51700-6212-4A5D-A284-BE8684907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92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9034-9A7C-4B90-85BE-E449C40CD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1996"/>
            <a:ext cx="9144000" cy="3242212"/>
          </a:xfrm>
          <a:noFill/>
        </p:spPr>
        <p:txBody>
          <a:bodyPr>
            <a:normAutofit fontScale="90000"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Wednesday 5</a:t>
            </a:r>
            <a:r>
              <a:rPr lang="en-GB" u="sng" baseline="30000" dirty="0">
                <a:latin typeface="Comic Sans MS" panose="030F0702030302020204" pitchFamily="66" charset="0"/>
              </a:rPr>
              <a:t>th</a:t>
            </a:r>
            <a:r>
              <a:rPr lang="en-GB" u="sng" dirty="0">
                <a:latin typeface="Comic Sans MS" panose="030F0702030302020204" pitchFamily="66" charset="0"/>
              </a:rPr>
              <a:t> January</a:t>
            </a:r>
            <a:br>
              <a:rPr lang="en-GB" u="sng" dirty="0">
                <a:latin typeface="Comic Sans MS" panose="030F0702030302020204" pitchFamily="66" charset="0"/>
              </a:rPr>
            </a:br>
            <a:br>
              <a:rPr lang="en-GB" u="sng" dirty="0">
                <a:latin typeface="Comic Sans MS" panose="030F0702030302020204" pitchFamily="66" charset="0"/>
              </a:rPr>
            </a:br>
            <a:r>
              <a:rPr lang="en-GB" u="sng" dirty="0">
                <a:latin typeface="Comic Sans MS" panose="030F0702030302020204" pitchFamily="66" charset="0"/>
              </a:rPr>
              <a:t>L.O. – I can write creatively using a short burst writing technique.</a:t>
            </a:r>
          </a:p>
        </p:txBody>
      </p:sp>
    </p:spTree>
    <p:extLst>
      <p:ext uri="{BB962C8B-B14F-4D97-AF65-F5344CB8AC3E}">
        <p14:creationId xmlns:p14="http://schemas.microsoft.com/office/powerpoint/2010/main" val="294850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9BD31BB-D004-4C3D-BB33-8CF8BA766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86" y="2602201"/>
            <a:ext cx="6345675" cy="1325563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Create a thought shower in your books about this image. </a:t>
            </a:r>
            <a:br>
              <a:rPr lang="en-GB" sz="3200" dirty="0">
                <a:latin typeface="Comic Sans MS" panose="030F0702030302020204" pitchFamily="66" charset="0"/>
              </a:rPr>
            </a:b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Think about the objects you can see.</a:t>
            </a: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What time of day is it? </a:t>
            </a: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Are there any people or animals there? </a:t>
            </a: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Include your 5 senses, what can you see, hear, smell, taste, feel?</a:t>
            </a: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Where are you?</a:t>
            </a: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How are you feeling?</a:t>
            </a:r>
          </a:p>
        </p:txBody>
      </p:sp>
      <p:pic>
        <p:nvPicPr>
          <p:cNvPr id="4" name="Picture 3" descr="Harry Potter Warner Bros Studio Tour - London attraction will open  Gringotts wizarding bank in April">
            <a:extLst>
              <a:ext uri="{FF2B5EF4-FFF2-40B4-BE49-F238E27FC236}">
                <a16:creationId xmlns:a16="http://schemas.microsoft.com/office/drawing/2014/main" id="{EE382397-F0F8-40BC-A7DF-D4BFABF7D28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0" r="27681"/>
          <a:stretch/>
        </p:blipFill>
        <p:spPr bwMode="auto">
          <a:xfrm>
            <a:off x="7080308" y="262195"/>
            <a:ext cx="4845298" cy="4351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161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B070-AC40-4C9F-BC56-FF578F202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Harry Potter Warner Bros Studio Tour - London attraction will open  Gringotts wizarding bank in April">
            <a:extLst>
              <a:ext uri="{FF2B5EF4-FFF2-40B4-BE49-F238E27FC236}">
                <a16:creationId xmlns:a16="http://schemas.microsoft.com/office/drawing/2014/main" id="{40E16BAD-D2F4-42C7-8350-47CFFEE4A22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0" r="27681"/>
          <a:stretch/>
        </p:blipFill>
        <p:spPr bwMode="auto">
          <a:xfrm>
            <a:off x="2643231" y="681037"/>
            <a:ext cx="6905537" cy="55451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0043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CC36FFE-0479-4F0C-93E5-91D9AFEB229D}"/>
              </a:ext>
            </a:extLst>
          </p:cNvPr>
          <p:cNvCxnSpPr>
            <a:cxnSpLocks/>
          </p:cNvCxnSpPr>
          <p:nvPr/>
        </p:nvCxnSpPr>
        <p:spPr>
          <a:xfrm flipV="1">
            <a:off x="8274812" y="2237189"/>
            <a:ext cx="770927" cy="62181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5E1271-08A4-4CE6-AA0C-053E17DE390D}"/>
              </a:ext>
            </a:extLst>
          </p:cNvPr>
          <p:cNvCxnSpPr>
            <a:cxnSpLocks/>
          </p:cNvCxnSpPr>
          <p:nvPr/>
        </p:nvCxnSpPr>
        <p:spPr>
          <a:xfrm flipH="1" flipV="1">
            <a:off x="3286697" y="5137198"/>
            <a:ext cx="1017670" cy="24927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2169053-1557-49C6-846D-79AF7E68F9BA}"/>
              </a:ext>
            </a:extLst>
          </p:cNvPr>
          <p:cNvCxnSpPr>
            <a:cxnSpLocks/>
            <a:stCxn id="14" idx="0"/>
          </p:cNvCxnSpPr>
          <p:nvPr/>
        </p:nvCxnSpPr>
        <p:spPr>
          <a:xfrm flipH="1" flipV="1">
            <a:off x="6305006" y="1041679"/>
            <a:ext cx="19388" cy="8672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1A3ACDF-B5BF-4411-A81C-C46B24D0D675}"/>
              </a:ext>
            </a:extLst>
          </p:cNvPr>
          <p:cNvCxnSpPr>
            <a:cxnSpLocks/>
          </p:cNvCxnSpPr>
          <p:nvPr/>
        </p:nvCxnSpPr>
        <p:spPr>
          <a:xfrm flipH="1" flipV="1">
            <a:off x="3295977" y="2446735"/>
            <a:ext cx="1039223" cy="39389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540974-93F4-4A87-8BA4-2ED5C1F77CF3}"/>
              </a:ext>
            </a:extLst>
          </p:cNvPr>
          <p:cNvCxnSpPr>
            <a:cxnSpLocks/>
          </p:cNvCxnSpPr>
          <p:nvPr/>
        </p:nvCxnSpPr>
        <p:spPr>
          <a:xfrm>
            <a:off x="8272349" y="4397828"/>
            <a:ext cx="1090241" cy="4957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DCF63B3-9B65-4B45-A155-4BECA0E431CB}"/>
              </a:ext>
            </a:extLst>
          </p:cNvPr>
          <p:cNvSpPr txBox="1"/>
          <p:nvPr/>
        </p:nvSpPr>
        <p:spPr>
          <a:xfrm>
            <a:off x="4393364" y="548194"/>
            <a:ext cx="544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my long lost Auntie’s country manor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0B5624-E28A-4331-B27C-C1F2EFA6BB9C}"/>
              </a:ext>
            </a:extLst>
          </p:cNvPr>
          <p:cNvSpPr txBox="1"/>
          <p:nvPr/>
        </p:nvSpPr>
        <p:spPr>
          <a:xfrm>
            <a:off x="8792414" y="1627833"/>
            <a:ext cx="2670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spectacular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F4478B72-E46B-444E-ADA8-2D9A826A98D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676400" y="1908951"/>
            <a:ext cx="217997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mesmerising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ACC30C-017B-4733-B6B5-3CCBBCE64718}"/>
              </a:ext>
            </a:extLst>
          </p:cNvPr>
          <p:cNvSpPr txBox="1"/>
          <p:nvPr/>
        </p:nvSpPr>
        <p:spPr>
          <a:xfrm>
            <a:off x="1559889" y="4397828"/>
            <a:ext cx="2670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blinding like the sun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A8E4441-307B-4754-9E26-BFD0365EE71C}"/>
              </a:ext>
            </a:extLst>
          </p:cNvPr>
          <p:cNvSpPr txBox="1"/>
          <p:nvPr/>
        </p:nvSpPr>
        <p:spPr>
          <a:xfrm>
            <a:off x="9362090" y="4555479"/>
            <a:ext cx="23610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treasure glistening in my eyes</a:t>
            </a:r>
          </a:p>
        </p:txBody>
      </p:sp>
      <p:pic>
        <p:nvPicPr>
          <p:cNvPr id="14" name="Picture 13" descr="Harry Potter Warner Bros Studio Tour - London attraction will open  Gringotts wizarding bank in April">
            <a:extLst>
              <a:ext uri="{FF2B5EF4-FFF2-40B4-BE49-F238E27FC236}">
                <a16:creationId xmlns:a16="http://schemas.microsoft.com/office/drawing/2014/main" id="{DBA71F08-3D3B-42B0-AAF5-A4D254C8C74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0" r="27681"/>
          <a:stretch/>
        </p:blipFill>
        <p:spPr bwMode="auto">
          <a:xfrm>
            <a:off x="4275437" y="1908951"/>
            <a:ext cx="4097913" cy="36594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466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3FDFF2-9388-4CC2-8299-E5C2E1AFE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90" y="794389"/>
            <a:ext cx="6893968" cy="52692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4400" dirty="0">
                <a:latin typeface="Comic Sans MS" panose="030F0702030302020204" pitchFamily="66" charset="0"/>
              </a:rPr>
              <a:t>The light reflects from the mesmerising treasure, blinding like the sun.</a:t>
            </a:r>
          </a:p>
          <a:p>
            <a:pPr marL="0" indent="0">
              <a:buNone/>
            </a:pPr>
            <a:endParaRPr lang="en-GB" sz="4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4400" dirty="0">
                <a:latin typeface="Comic Sans MS" panose="030F0702030302020204" pitchFamily="66" charset="0"/>
              </a:rPr>
              <a:t>Visiting my long lost auntie and discovering an enormous pile of spectacular riches. </a:t>
            </a:r>
          </a:p>
        </p:txBody>
      </p:sp>
      <p:pic>
        <p:nvPicPr>
          <p:cNvPr id="6" name="Picture 5" descr="Harry Potter Warner Bros Studio Tour - London attraction will open  Gringotts wizarding bank in April">
            <a:extLst>
              <a:ext uri="{FF2B5EF4-FFF2-40B4-BE49-F238E27FC236}">
                <a16:creationId xmlns:a16="http://schemas.microsoft.com/office/drawing/2014/main" id="{0A544E46-B802-4956-8BEE-C56D858EC76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0" r="27681"/>
          <a:stretch/>
        </p:blipFill>
        <p:spPr bwMode="auto">
          <a:xfrm>
            <a:off x="8045043" y="1961162"/>
            <a:ext cx="3727508" cy="34916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8432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D162F-AF95-462A-AB05-C74FCAEF3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653"/>
            <a:ext cx="10515600" cy="5874328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Now, using the ideas from your thought shower, and our class one, write your own short burst about this image. Focus on 5 key things from the image and try to make every word count. 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04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173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Wednesday 5th January  L.O. – I can write creatively using a short burst writing technique.</vt:lpstr>
      <vt:lpstr>Create a thought shower in your books about this image.   Think about the objects you can see. What time of day is it?  Are there any people or animals there?  Include your 5 senses, what can you see, hear, smell, taste, feel? Where are you? How are you feeling?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28th June L.O. – I can create a news broadcast as part of a hook.</dc:title>
  <dc:creator>Kat Lamb</dc:creator>
  <cp:lastModifiedBy>Jade Stevens</cp:lastModifiedBy>
  <cp:revision>23</cp:revision>
  <dcterms:created xsi:type="dcterms:W3CDTF">2021-06-27T05:54:05Z</dcterms:created>
  <dcterms:modified xsi:type="dcterms:W3CDTF">2022-01-04T12:33:44Z</dcterms:modified>
</cp:coreProperties>
</file>