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5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8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1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7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1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9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F864-563E-4F0F-8556-66F3FF6C2BB1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96BA-90CD-4574-AF57-5E16FEE2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../Year-3-Spring-Block-1-FB4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1OPTfVcoCO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708" y="1782132"/>
            <a:ext cx="9004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>
                <a:latin typeface="My Happy Ending" pitchFamily="2" charset="0"/>
                <a:ea typeface="My Happy Ending" pitchFamily="2" charset="0"/>
              </a:rPr>
              <a:t>09.06.21</a:t>
            </a:r>
            <a:endParaRPr lang="en-GB" sz="5400" u="sng" dirty="0">
              <a:latin typeface="My Happy Ending" pitchFamily="2" charset="0"/>
              <a:ea typeface="My Happy Ending" pitchFamily="2" charset="0"/>
            </a:endParaRPr>
          </a:p>
          <a:p>
            <a:pPr algn="ctr"/>
            <a:endParaRPr lang="en-GB" sz="5400" u="sng" dirty="0">
              <a:latin typeface="My Happy Ending" pitchFamily="2" charset="0"/>
              <a:ea typeface="My Happy Ending" pitchFamily="2" charset="0"/>
            </a:endParaRPr>
          </a:p>
          <a:p>
            <a:pPr algn="ctr"/>
            <a:r>
              <a:rPr lang="en-GB" sz="5400" u="sng" dirty="0">
                <a:latin typeface="My Happy Ending" pitchFamily="2" charset="0"/>
                <a:ea typeface="My Happy Ending" pitchFamily="2" charset="0"/>
              </a:rPr>
              <a:t>LO</a:t>
            </a:r>
            <a:r>
              <a:rPr lang="en-GB" sz="5400" u="sng" dirty="0">
                <a:latin typeface="My Happy Ending" pitchFamily="2" charset="0"/>
                <a:ea typeface="My Happy Ending" pitchFamily="2" charset="0"/>
              </a:rPr>
              <a:t>: To systematically order possible combinations to solve a problem.</a:t>
            </a:r>
          </a:p>
          <a:p>
            <a:endParaRPr lang="en-GB" sz="54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77" y="822279"/>
            <a:ext cx="5987525" cy="4707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501" y="87493"/>
            <a:ext cx="8763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60" y="1256526"/>
            <a:ext cx="6347189" cy="4550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4" y="548640"/>
            <a:ext cx="5246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Complete the question in your book…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988" y="6196539"/>
            <a:ext cx="404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Complete the challenges if you finish. </a:t>
            </a:r>
          </a:p>
        </p:txBody>
      </p:sp>
    </p:spTree>
    <p:extLst>
      <p:ext uri="{BB962C8B-B14F-4D97-AF65-F5344CB8AC3E}">
        <p14:creationId xmlns:p14="http://schemas.microsoft.com/office/powerpoint/2010/main" val="238370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58932" y="0"/>
            <a:ext cx="609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My Happy Ending" pitchFamily="2" charset="0"/>
                <a:ea typeface="My Happy Ending" pitchFamily="2" charset="0"/>
              </a:rPr>
              <a:t>Complete the challenges if you finish.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90" y="1145585"/>
            <a:ext cx="3173978" cy="4375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226" y="1779541"/>
            <a:ext cx="4569551" cy="34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44" y="731520"/>
            <a:ext cx="266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My Happy Ending" pitchFamily="2" charset="0"/>
                <a:ea typeface="My Happy Ending" pitchFamily="2" charset="0"/>
              </a:rPr>
              <a:t>Class discussion: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05" y="1803218"/>
            <a:ext cx="7410723" cy="3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29" y="297156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Key vocabulary:</a:t>
            </a: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Multiplication</a:t>
            </a: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Number sentence 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Less than (&lt;)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Equally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Share 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Division 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Compare 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Greater than (&gt;)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Least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Most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1040" y="123684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Partition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Statement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More than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Equal (=)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Remainder</a:t>
            </a:r>
            <a:br>
              <a:rPr lang="en-GB" sz="3600" dirty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Multi-step</a:t>
            </a:r>
          </a:p>
        </p:txBody>
      </p:sp>
    </p:spTree>
    <p:extLst>
      <p:ext uri="{BB962C8B-B14F-4D97-AF65-F5344CB8AC3E}">
        <p14:creationId xmlns:p14="http://schemas.microsoft.com/office/powerpoint/2010/main" val="13946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2867025"/>
            <a:ext cx="61626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8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218" y="472666"/>
            <a:ext cx="8466002" cy="52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6" y="329021"/>
            <a:ext cx="8643257" cy="575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205" y="0"/>
            <a:ext cx="8763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37" y="956173"/>
            <a:ext cx="6053079" cy="419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918" y="148454"/>
            <a:ext cx="8763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82" y="1180963"/>
            <a:ext cx="5522260" cy="4627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931" y="261257"/>
            <a:ext cx="587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Complete the table in your books…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4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08" y="1036728"/>
            <a:ext cx="8338326" cy="3979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931" y="261257"/>
            <a:ext cx="587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Complete the table in your books…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8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77" y="1470387"/>
            <a:ext cx="6553060" cy="362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31" y="261257"/>
            <a:ext cx="2250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Continued…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60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 Happy Ending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Rochester</dc:creator>
  <cp:lastModifiedBy>Emily Rochester</cp:lastModifiedBy>
  <cp:revision>41</cp:revision>
  <dcterms:created xsi:type="dcterms:W3CDTF">2021-04-23T10:07:10Z</dcterms:created>
  <dcterms:modified xsi:type="dcterms:W3CDTF">2021-06-02T13:00:08Z</dcterms:modified>
</cp:coreProperties>
</file>