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E4B4"/>
    <a:srgbClr val="2BC5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28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97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02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08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01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5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78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38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42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51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57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27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literacyshed.com/girlandrobot.html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4"/>
            <a:ext cx="9144000" cy="4610686"/>
          </a:xfrm>
        </p:spPr>
        <p:txBody>
          <a:bodyPr/>
          <a:lstStyle/>
          <a:p>
            <a:pPr algn="l"/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Tuesday 25</a:t>
            </a:r>
            <a:r>
              <a:rPr lang="en-GB" sz="6000" u="sng" baseline="30000" dirty="0" smtClean="0">
                <a:latin typeface="My Happy Ending" pitchFamily="2" charset="0"/>
                <a:ea typeface="My Happy Ending" pitchFamily="2" charset="0"/>
              </a:rPr>
              <a:t>th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 January </a:t>
            </a:r>
            <a:r>
              <a:rPr lang="en-GB" sz="6000" u="sng" dirty="0">
                <a:latin typeface="My Happy Ending" pitchFamily="2" charset="0"/>
                <a:ea typeface="My Happy Ending" pitchFamily="2" charset="0"/>
              </a:rPr>
              <a:t>2022</a:t>
            </a: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u="sng" dirty="0">
                <a:latin typeface="My Happy Ending" pitchFamily="2" charset="0"/>
                <a:ea typeface="My Happy Ending" pitchFamily="2" charset="0"/>
              </a:rPr>
              <a:t>LO: To 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write a diary entry</a:t>
            </a:r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93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3"/>
            <a:ext cx="9144000" cy="5430129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GB" sz="4800" b="1" u="sng" dirty="0" smtClean="0">
                <a:latin typeface="My Happy Ending" pitchFamily="2" charset="0"/>
                <a:ea typeface="My Happy Ending" pitchFamily="2" charset="0"/>
              </a:rPr>
              <a:t>Warm up </a:t>
            </a:r>
            <a:r>
              <a:rPr lang="en-GB" sz="4800" b="1" u="sng" dirty="0" smtClean="0">
                <a:latin typeface="My Happy Ending" pitchFamily="2" charset="0"/>
                <a:ea typeface="My Happy Ending" pitchFamily="2" charset="0"/>
              </a:rPr>
              <a:t>– Emotions </a:t>
            </a:r>
            <a:r>
              <a:rPr lang="en-GB" sz="3800" dirty="0" smtClean="0">
                <a:latin typeface="My Happy Ending" pitchFamily="2" charset="0"/>
                <a:ea typeface="My Happy Ending" pitchFamily="2" charset="0"/>
              </a:rPr>
              <a:t>(this slide is also on a printable sheet)</a:t>
            </a:r>
            <a:endParaRPr lang="en-GB" sz="38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Now we are going to watch the film, but pause at different points and think about how the girl is feeling. </a:t>
            </a:r>
          </a:p>
          <a:p>
            <a:pPr algn="l"/>
            <a:r>
              <a:rPr lang="en-GB" sz="4800" dirty="0">
                <a:latin typeface="My Happy Ending" pitchFamily="2" charset="0"/>
                <a:ea typeface="My Happy Ending" pitchFamily="2" charset="0"/>
              </a:rPr>
              <a:t>How is the girl feeling? How do you 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know? Happy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? Excited? Confident? Try to be precise in labelling the emotion but also thinking about why she is feeling that 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way. What changes about the way she is feeling. Confusion? Disappointment? These are the points to stop at: </a:t>
            </a:r>
          </a:p>
          <a:p>
            <a:pPr algn="l"/>
            <a:r>
              <a:rPr lang="en-GB" sz="5600" dirty="0" smtClean="0">
                <a:latin typeface="My Happy Ending" pitchFamily="2" charset="0"/>
                <a:ea typeface="My Happy Ending" pitchFamily="2" charset="0"/>
              </a:rPr>
              <a:t>1m, 1m22s, 1m </a:t>
            </a:r>
            <a:r>
              <a:rPr lang="en-GB" sz="5600" dirty="0">
                <a:latin typeface="My Happy Ending" pitchFamily="2" charset="0"/>
                <a:ea typeface="My Happy Ending" pitchFamily="2" charset="0"/>
              </a:rPr>
              <a:t>26s, 1m 38s, 1m 47s, 2m 04s, 2m 09s, 2m 14s, 2m 36s, 2m 41s, 2m 49s and 3m </a:t>
            </a:r>
            <a:r>
              <a:rPr lang="en-GB" sz="5600" dirty="0" smtClean="0">
                <a:latin typeface="My Happy Ending" pitchFamily="2" charset="0"/>
                <a:ea typeface="My Happy Ending" pitchFamily="2" charset="0"/>
              </a:rPr>
              <a:t>39s</a:t>
            </a:r>
            <a:endParaRPr lang="en-GB" sz="5600" dirty="0">
              <a:latin typeface="My Happy Ending" pitchFamily="2" charset="0"/>
              <a:ea typeface="My Happy Ending" pitchFamily="2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647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3"/>
            <a:ext cx="9144000" cy="5430129"/>
          </a:xfrm>
        </p:spPr>
        <p:txBody>
          <a:bodyPr>
            <a:normAutofit/>
          </a:bodyPr>
          <a:lstStyle/>
          <a:p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Girl and Robot</a:t>
            </a:r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endParaRPr lang="en-GB" dirty="0"/>
          </a:p>
        </p:txBody>
      </p:sp>
      <p:pic>
        <p:nvPicPr>
          <p:cNvPr id="2" name="Picture 1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4874" y="1819956"/>
            <a:ext cx="7122251" cy="398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71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3"/>
            <a:ext cx="9144000" cy="5430129"/>
          </a:xfrm>
        </p:spPr>
        <p:txBody>
          <a:bodyPr>
            <a:normAutofit lnSpcReduction="10000"/>
          </a:bodyPr>
          <a:lstStyle/>
          <a:p>
            <a:pPr algn="l"/>
            <a:r>
              <a:rPr lang="en-GB" sz="4800" u="sng" dirty="0" smtClean="0">
                <a:latin typeface="My Happy Ending" pitchFamily="2" charset="0"/>
                <a:ea typeface="My Happy Ending" pitchFamily="2" charset="0"/>
              </a:rPr>
              <a:t>Today’s task</a:t>
            </a: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Imagine you are the girl in the story. You are going to write your diary about what happened today.</a:t>
            </a: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In a diary people often write about how they felt, so think about the emotions you have noticed in the film.</a:t>
            </a: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Dear Diary, </a:t>
            </a: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I bounced out of bed this morning, because I knew today would be the day! </a:t>
            </a:r>
          </a:p>
          <a:p>
            <a:pPr algn="l"/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938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3"/>
            <a:ext cx="9144000" cy="5430129"/>
          </a:xfrm>
        </p:spPr>
        <p:txBody>
          <a:bodyPr>
            <a:normAutofit/>
          </a:bodyPr>
          <a:lstStyle/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You could start your diary entry like this.</a:t>
            </a:r>
          </a:p>
          <a:p>
            <a:pPr algn="l"/>
            <a:endParaRPr lang="en-GB" sz="48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Dear Diary, </a:t>
            </a: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I bounced out of bed this morning, because I knew today would be the day! </a:t>
            </a:r>
          </a:p>
          <a:p>
            <a:pPr algn="l"/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104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236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My Happy Ending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Hamilton</dc:creator>
  <cp:lastModifiedBy>Deborah Hamilton</cp:lastModifiedBy>
  <cp:revision>21</cp:revision>
  <dcterms:created xsi:type="dcterms:W3CDTF">2021-09-04T12:09:25Z</dcterms:created>
  <dcterms:modified xsi:type="dcterms:W3CDTF">2022-01-22T11:58:00Z</dcterms:modified>
</cp:coreProperties>
</file>