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6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3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17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7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26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9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9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7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58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09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75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B41C-291D-4EDE-B01C-2F41C0B8809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26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38622"/>
            <a:ext cx="9144000" cy="2387600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My Happy Ending" pitchFamily="2" charset="0"/>
                <a:ea typeface="My Happy Ending" pitchFamily="2" charset="0"/>
              </a:rPr>
              <a:t>Light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5188" y="2010741"/>
            <a:ext cx="9144000" cy="1655762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My Happy Ending" pitchFamily="2" charset="0"/>
                <a:ea typeface="My Happy Ending" pitchFamily="2" charset="0"/>
              </a:rPr>
              <a:t>This half term, our science topic is:</a:t>
            </a:r>
          </a:p>
        </p:txBody>
      </p:sp>
    </p:spTree>
    <p:extLst>
      <p:ext uri="{BB962C8B-B14F-4D97-AF65-F5344CB8AC3E}">
        <p14:creationId xmlns:p14="http://schemas.microsoft.com/office/powerpoint/2010/main" val="566199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520" y="802566"/>
            <a:ext cx="9144000" cy="4979255"/>
          </a:xfrm>
        </p:spPr>
        <p:txBody>
          <a:bodyPr>
            <a:normAutofit/>
          </a:bodyPr>
          <a:lstStyle/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Using the vocabulary from the start of the lesson…</a:t>
            </a: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What have you learnt?</a:t>
            </a: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Why do you think that has happened?</a:t>
            </a: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What would you like to find out next?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337" y="802566"/>
            <a:ext cx="9668189" cy="4979255"/>
          </a:xfrm>
        </p:spPr>
        <p:txBody>
          <a:bodyPr>
            <a:normAutofit/>
          </a:bodyPr>
          <a:lstStyle/>
          <a:p>
            <a:pPr algn="l"/>
            <a:r>
              <a:rPr lang="en-GB" sz="5400" dirty="0">
                <a:latin typeface="My Happy Ending" pitchFamily="2" charset="0"/>
                <a:ea typeface="My Happy Ending" pitchFamily="2" charset="0"/>
              </a:rPr>
              <a:t>LO: </a:t>
            </a:r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To know what </a:t>
            </a:r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materials let light through.</a:t>
            </a:r>
            <a:endParaRPr lang="en-GB" sz="54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LO</a:t>
            </a:r>
            <a:r>
              <a:rPr lang="en-GB" sz="5400" dirty="0">
                <a:latin typeface="My Happy Ending" pitchFamily="2" charset="0"/>
                <a:ea typeface="My Happy Ending" pitchFamily="2" charset="0"/>
              </a:rPr>
              <a:t>: To predict using cause and effect.</a:t>
            </a:r>
          </a:p>
        </p:txBody>
      </p:sp>
    </p:spTree>
    <p:extLst>
      <p:ext uri="{BB962C8B-B14F-4D97-AF65-F5344CB8AC3E}">
        <p14:creationId xmlns:p14="http://schemas.microsoft.com/office/powerpoint/2010/main" val="202502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526" y="802566"/>
            <a:ext cx="9144000" cy="497925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Vocabulary</a:t>
            </a:r>
          </a:p>
          <a:p>
            <a:pPr algn="l"/>
            <a:r>
              <a:rPr lang="en-GB" sz="5400" dirty="0">
                <a:latin typeface="My Happy Ending" pitchFamily="2" charset="0"/>
                <a:ea typeface="My Happy Ending" pitchFamily="2" charset="0"/>
              </a:rPr>
              <a:t>light 		dark/darker/darkest bright/brighter/brightest 	dim 		</a:t>
            </a:r>
          </a:p>
          <a:p>
            <a:pPr algn="l"/>
            <a:r>
              <a:rPr lang="en-GB" sz="5400" dirty="0">
                <a:latin typeface="My Happy Ending" pitchFamily="2" charset="0"/>
                <a:ea typeface="My Happy Ending" pitchFamily="2" charset="0"/>
              </a:rPr>
              <a:t>light source (various) 	eye 		reflect reflective 		shiny 	dull 		shadow </a:t>
            </a:r>
          </a:p>
          <a:p>
            <a:pPr algn="l"/>
            <a:r>
              <a:rPr lang="en-GB" sz="5400" dirty="0">
                <a:latin typeface="My Happy Ending" pitchFamily="2" charset="0"/>
                <a:ea typeface="My Happy Ending" pitchFamily="2" charset="0"/>
              </a:rPr>
              <a:t>block (transparent, opaque)</a:t>
            </a:r>
          </a:p>
          <a:p>
            <a:pPr algn="l"/>
            <a:r>
              <a:rPr lang="en-GB" sz="5400" dirty="0">
                <a:latin typeface="My Happy Ending" pitchFamily="2" charset="0"/>
                <a:ea typeface="My Happy Ending" pitchFamily="2" charset="0"/>
              </a:rPr>
              <a:t>These are some of the words we will be using over the course of the unit.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3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526" y="802566"/>
            <a:ext cx="9144000" cy="4979255"/>
          </a:xfrm>
        </p:spPr>
        <p:txBody>
          <a:bodyPr>
            <a:normAutofit/>
          </a:bodyPr>
          <a:lstStyle/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t</a:t>
            </a:r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ransparent - lets light through, you can see through it clearly.</a:t>
            </a:r>
          </a:p>
          <a:p>
            <a:pPr algn="l"/>
            <a:r>
              <a:rPr lang="en-GB" sz="5400" dirty="0">
                <a:latin typeface="My Happy Ending" pitchFamily="2" charset="0"/>
                <a:ea typeface="My Happy Ending" pitchFamily="2" charset="0"/>
              </a:rPr>
              <a:t>t</a:t>
            </a:r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ranslucent - allows some light through. You can partially see through it.</a:t>
            </a:r>
            <a:endParaRPr lang="en-GB" sz="54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5400" dirty="0">
                <a:latin typeface="My Happy Ending" pitchFamily="2" charset="0"/>
                <a:ea typeface="My Happy Ending" pitchFamily="2" charset="0"/>
              </a:rPr>
              <a:t>o</a:t>
            </a:r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paque - does not allow light through. You cannot see through it.</a:t>
            </a:r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21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520" y="802566"/>
            <a:ext cx="9144000" cy="4979255"/>
          </a:xfrm>
        </p:spPr>
        <p:txBody>
          <a:bodyPr>
            <a:normAutofit/>
          </a:bodyPr>
          <a:lstStyle/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Stand up for a quick warm up. </a:t>
            </a:r>
          </a:p>
          <a:p>
            <a:pPr algn="l"/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Let’s think of an action for each of the words. Then as I call out each word, you make that action.</a:t>
            </a:r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2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520" y="802566"/>
            <a:ext cx="9144000" cy="4979255"/>
          </a:xfrm>
        </p:spPr>
        <p:txBody>
          <a:bodyPr>
            <a:normAutofit/>
          </a:bodyPr>
          <a:lstStyle/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Today we are going to conduct an experiment using 8 different materials.</a:t>
            </a: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If you are at home, you can use materials that you might have in the house such as: cling film, foil, kitchen roll, tissues, coloured paper, black paper, fabric, wrapping paper, shiny paper etc.</a:t>
            </a:r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4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520" y="802566"/>
            <a:ext cx="9144000" cy="4979255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First of all, you are going to predict whether you think light will travel through the material. Can you predict the order</a:t>
            </a:r>
            <a:r>
              <a:rPr lang="en-GB" sz="5400" dirty="0">
                <a:latin typeface="My Happy Ending" pitchFamily="2" charset="0"/>
                <a:ea typeface="My Happy Ending" pitchFamily="2" charset="0"/>
              </a:rPr>
              <a:t>, from most transparent through to most </a:t>
            </a:r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opaque?</a:t>
            </a:r>
          </a:p>
          <a:p>
            <a:pPr algn="l"/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When you have put them in order, write them in the column that says ‘my prediction’.</a:t>
            </a:r>
          </a:p>
          <a:p>
            <a:pPr algn="l"/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64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520" y="802566"/>
            <a:ext cx="9144000" cy="4979255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Now you are going to experiment using a torch to find out whether the materials are transparent, translucent or opaque. </a:t>
            </a:r>
          </a:p>
          <a:p>
            <a:pPr algn="l"/>
            <a:endParaRPr lang="en-GB" sz="54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As you do this, make a new order showing what you found out </a:t>
            </a:r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from most transparent through to most opaque. </a:t>
            </a:r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25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520" y="802566"/>
            <a:ext cx="9144000" cy="4979255"/>
          </a:xfrm>
        </p:spPr>
        <p:txBody>
          <a:bodyPr>
            <a:normAutofit/>
          </a:bodyPr>
          <a:lstStyle/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Now record your findings in the ‘results’ column.</a:t>
            </a:r>
          </a:p>
          <a:p>
            <a:pPr algn="l"/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Were there any that surprised you? Why do you think this was?</a:t>
            </a:r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697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315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My Happy Ending</vt:lpstr>
      <vt:lpstr>Office Theme</vt:lpstr>
      <vt:lpstr>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88</cp:revision>
  <dcterms:created xsi:type="dcterms:W3CDTF">2021-09-11T16:25:42Z</dcterms:created>
  <dcterms:modified xsi:type="dcterms:W3CDTF">2021-11-26T09:40:22Z</dcterms:modified>
</cp:coreProperties>
</file>