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1" r:id="rId5"/>
    <p:sldId id="260" r:id="rId6"/>
    <p:sldId id="262" r:id="rId7"/>
    <p:sldId id="263" r:id="rId8"/>
    <p:sldId id="266" r:id="rId9"/>
    <p:sldId id="265" r:id="rId10"/>
    <p:sldId id="26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CCFF99"/>
    <a:srgbClr val="99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67634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5314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4178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362770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35261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77697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695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33741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1585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3094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759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95B41C-291D-4EDE-B01C-2F41C0B88098}" type="datetimeFigureOut">
              <a:rPr lang="en-GB" smtClean="0"/>
              <a:t>26/11/2021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D57256-6BBB-4786-A546-224CE6F4AA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282684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2838622"/>
            <a:ext cx="9144000" cy="2387600"/>
          </a:xfrm>
        </p:spPr>
        <p:txBody>
          <a:bodyPr>
            <a:normAutofit/>
          </a:bodyPr>
          <a:lstStyle/>
          <a:p>
            <a:r>
              <a:rPr lang="en-GB" sz="9600" dirty="0">
                <a:latin typeface="My Happy Ending" pitchFamily="2" charset="0"/>
                <a:ea typeface="My Happy Ending" pitchFamily="2" charset="0"/>
              </a:rPr>
              <a:t>Light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5188" y="2010741"/>
            <a:ext cx="9144000" cy="1655762"/>
          </a:xfrm>
        </p:spPr>
        <p:txBody>
          <a:bodyPr>
            <a:normAutofit/>
          </a:bodyPr>
          <a:lstStyle/>
          <a:p>
            <a:r>
              <a:rPr lang="en-GB" sz="6000" dirty="0">
                <a:latin typeface="My Happy Ending" pitchFamily="2" charset="0"/>
                <a:ea typeface="My Happy Ending" pitchFamily="2" charset="0"/>
              </a:rPr>
              <a:t>This half term, our science topic is:</a:t>
            </a:r>
          </a:p>
        </p:txBody>
      </p:sp>
    </p:spTree>
    <p:extLst>
      <p:ext uri="{BB962C8B-B14F-4D97-AF65-F5344CB8AC3E}">
        <p14:creationId xmlns:p14="http://schemas.microsoft.com/office/powerpoint/2010/main" val="5661996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520" y="802566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Using the vocabulary from the start of the lesson…</a:t>
            </a: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What have you learnt?</a:t>
            </a: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Why do you think that has happened?</a:t>
            </a: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What would you like to find out next?</a:t>
            </a:r>
            <a:endParaRPr lang="en-GB" sz="6000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0402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1337" y="802566"/>
            <a:ext cx="9668189" cy="4979255"/>
          </a:xfrm>
        </p:spPr>
        <p:txBody>
          <a:bodyPr>
            <a:normAutofit/>
          </a:bodyPr>
          <a:lstStyle/>
          <a:p>
            <a:pPr algn="l"/>
            <a:r>
              <a:rPr lang="en-GB" sz="5400" dirty="0">
                <a:latin typeface="My Happy Ending" pitchFamily="2" charset="0"/>
                <a:ea typeface="My Happy Ending" pitchFamily="2" charset="0"/>
              </a:rPr>
              <a:t>LO: </a:t>
            </a:r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To know what </a:t>
            </a:r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materials let light through.</a:t>
            </a:r>
            <a:endParaRPr lang="en-GB" sz="5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LO</a:t>
            </a:r>
            <a:r>
              <a:rPr lang="en-GB" sz="5400" dirty="0">
                <a:latin typeface="My Happy Ending" pitchFamily="2" charset="0"/>
                <a:ea typeface="My Happy Ending" pitchFamily="2" charset="0"/>
              </a:rPr>
              <a:t>: To predict using cause and effect.</a:t>
            </a:r>
          </a:p>
        </p:txBody>
      </p:sp>
    </p:spTree>
    <p:extLst>
      <p:ext uri="{BB962C8B-B14F-4D97-AF65-F5344CB8AC3E}">
        <p14:creationId xmlns:p14="http://schemas.microsoft.com/office/powerpoint/2010/main" val="20250262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526" y="802566"/>
            <a:ext cx="9144000" cy="4979255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en-GB" sz="6000" u="sng" dirty="0">
                <a:latin typeface="My Happy Ending" pitchFamily="2" charset="0"/>
                <a:ea typeface="My Happy Ending" pitchFamily="2" charset="0"/>
              </a:rPr>
              <a:t>Vocabulary</a:t>
            </a:r>
          </a:p>
          <a:p>
            <a:pPr algn="l"/>
            <a:r>
              <a:rPr lang="en-GB" sz="5400" dirty="0">
                <a:latin typeface="My Happy Ending" pitchFamily="2" charset="0"/>
                <a:ea typeface="My Happy Ending" pitchFamily="2" charset="0"/>
              </a:rPr>
              <a:t>light 		dark/darker/darkest bright/brighter/brightest 	dim 		</a:t>
            </a:r>
          </a:p>
          <a:p>
            <a:pPr algn="l"/>
            <a:r>
              <a:rPr lang="en-GB" sz="5400" dirty="0">
                <a:latin typeface="My Happy Ending" pitchFamily="2" charset="0"/>
                <a:ea typeface="My Happy Ending" pitchFamily="2" charset="0"/>
              </a:rPr>
              <a:t>light source (various) 	eye 		reflect reflective 		shiny 	dull 		shadow </a:t>
            </a:r>
          </a:p>
          <a:p>
            <a:pPr algn="l"/>
            <a:r>
              <a:rPr lang="en-GB" sz="5400" dirty="0">
                <a:latin typeface="My Happy Ending" pitchFamily="2" charset="0"/>
                <a:ea typeface="My Happy Ending" pitchFamily="2" charset="0"/>
              </a:rPr>
              <a:t>block (transparent, opaque)</a:t>
            </a:r>
          </a:p>
          <a:p>
            <a:pPr algn="l"/>
            <a:r>
              <a:rPr lang="en-GB" sz="5400" dirty="0">
                <a:latin typeface="My Happy Ending" pitchFamily="2" charset="0"/>
                <a:ea typeface="My Happy Ending" pitchFamily="2" charset="0"/>
              </a:rPr>
              <a:t>These are some of the words we will be using over the course of the unit.</a:t>
            </a: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36331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25526" y="802566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t</a:t>
            </a:r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ransparent - lets light through, you can see through it clearly.</a:t>
            </a:r>
          </a:p>
          <a:p>
            <a:pPr algn="l"/>
            <a:r>
              <a:rPr lang="en-GB" sz="5400" dirty="0">
                <a:latin typeface="My Happy Ending" pitchFamily="2" charset="0"/>
                <a:ea typeface="My Happy Ending" pitchFamily="2" charset="0"/>
              </a:rPr>
              <a:t>t</a:t>
            </a:r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ranslucent - allows some light through. You can partially see through it.</a:t>
            </a:r>
            <a:endParaRPr lang="en-GB" sz="5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5400" dirty="0">
                <a:latin typeface="My Happy Ending" pitchFamily="2" charset="0"/>
                <a:ea typeface="My Happy Ending" pitchFamily="2" charset="0"/>
              </a:rPr>
              <a:t>o</a:t>
            </a:r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paque - does not allow light through. You cannot see through it.</a:t>
            </a:r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482129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520" y="802566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Stand up for a quick warm up. </a:t>
            </a:r>
          </a:p>
          <a:p>
            <a:pPr algn="l"/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Let’s think of an action for each of the words. Then as I call out each word, you make that action.</a:t>
            </a:r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94234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520" y="802566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Today we are going to conduct an experiment using 8 different materials.</a:t>
            </a: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If you are at home, you can use materials that you might have in the house such as: cling film, foil, kitchen roll, tissues, coloured paper, black paper, fabric, wrapping paper, shiny paper etc.</a:t>
            </a:r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37472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520" y="802566"/>
            <a:ext cx="9144000" cy="4979255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First of all, you are going to predict whether you think light will travel through the material. Can you predict the order</a:t>
            </a:r>
            <a:r>
              <a:rPr lang="en-GB" sz="5400" dirty="0">
                <a:latin typeface="My Happy Ending" pitchFamily="2" charset="0"/>
                <a:ea typeface="My Happy Ending" pitchFamily="2" charset="0"/>
              </a:rPr>
              <a:t>, from most transparent through to most </a:t>
            </a:r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opaque?</a:t>
            </a:r>
          </a:p>
          <a:p>
            <a:pPr algn="l"/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When you have put them in order, write them in the column that says ‘my prediction’.</a:t>
            </a:r>
          </a:p>
          <a:p>
            <a:pPr algn="l"/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25640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520" y="802566"/>
            <a:ext cx="9144000" cy="4979255"/>
          </a:xfrm>
        </p:spPr>
        <p:txBody>
          <a:bodyPr>
            <a:normAutofit lnSpcReduction="10000"/>
          </a:bodyPr>
          <a:lstStyle/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Now you are going to experiment using a torch to find out whether the materials are transparent, translucent or opaque. </a:t>
            </a:r>
          </a:p>
          <a:p>
            <a:pPr algn="l"/>
            <a:endParaRPr lang="en-GB" sz="5400" dirty="0" smtClean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As you do this, make a new order showing what you found out </a:t>
            </a:r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from most transparent through to most opaque. </a:t>
            </a:r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2584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6520" y="802566"/>
            <a:ext cx="9144000" cy="4979255"/>
          </a:xfrm>
        </p:spPr>
        <p:txBody>
          <a:bodyPr>
            <a:normAutofit/>
          </a:bodyPr>
          <a:lstStyle/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Now record your findings in the ‘results’ column.</a:t>
            </a:r>
          </a:p>
          <a:p>
            <a:pPr algn="l"/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r>
              <a:rPr lang="en-GB" sz="5400" dirty="0" smtClean="0">
                <a:latin typeface="My Happy Ending" pitchFamily="2" charset="0"/>
                <a:ea typeface="My Happy Ending" pitchFamily="2" charset="0"/>
              </a:rPr>
              <a:t>Were there any that surprised you? Why do you think this was?</a:t>
            </a:r>
            <a:endParaRPr lang="en-GB" sz="5400" dirty="0">
              <a:latin typeface="My Happy Ending" pitchFamily="2" charset="0"/>
              <a:ea typeface="My Happy Ending" pitchFamily="2" charset="0"/>
            </a:endParaRPr>
          </a:p>
          <a:p>
            <a:pPr algn="l"/>
            <a:endParaRPr lang="en-GB" sz="6000" u="sng" dirty="0">
              <a:latin typeface="My Happy Ending" pitchFamily="2" charset="0"/>
              <a:ea typeface="My Happy Ending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697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315</Words>
  <Application>Microsoft Office PowerPoint</Application>
  <PresentationFormat>Widescreen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My Happy Ending</vt:lpstr>
      <vt:lpstr>Office Theme</vt:lpstr>
      <vt:lpstr>Light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Deborah Hamilton</dc:creator>
  <cp:lastModifiedBy>Deborah Hamilton</cp:lastModifiedBy>
  <cp:revision>88</cp:revision>
  <dcterms:created xsi:type="dcterms:W3CDTF">2021-09-11T16:25:42Z</dcterms:created>
  <dcterms:modified xsi:type="dcterms:W3CDTF">2021-11-26T09:40:22Z</dcterms:modified>
</cp:coreProperties>
</file>