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10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5143500" type="screen16x9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56" d="100"/>
          <a:sy n="56" d="100"/>
        </p:scale>
        <p:origin x="72" y="660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Google Shape;57;g4764ba5181_0_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8" name="Google Shape;58;g4764ba5181_0_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4764ba5181_0_1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4764ba5181_0_1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7fce6c306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7fce6c306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Google Shape;76;g4764ba5181_0_3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7" name="Google Shape;77;g4764ba5181_0_3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4764ba5181_0_23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4764ba5181_0_23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g87fce6c306_0_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1" name="Google Shape;91;g87fce6c306_0_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" name="Google Shape;97;g4764ba5181_0_1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8" name="Google Shape;98;g4764ba5181_0_1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1" name="Google Shape;11;p2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2" name="Google Shape;12;p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ig number">
  <p:cSld name="BIG_NUMBER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>
            <a:spLocks noGrp="1"/>
          </p:cNvSpPr>
          <p:nvPr>
            <p:ph type="title" hasCustomPrompt="1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>
            <a:spLocks noGrp="1"/>
          </p:cNvSpPr>
          <p:nvPr>
            <p:ph type="body" idx="1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7" name="Google Shape;47;p1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>
            <a:spLocks noGrp="1"/>
          </p:cNvSpPr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5" name="Google Shape;15;p3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18" name="Google Shape;18;p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19" name="Google Shape;19;p4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3" name="Google Shape;23;p5"/>
          <p:cNvSpPr txBox="1">
            <a:spLocks noGrp="1"/>
          </p:cNvSpPr>
          <p:nvPr>
            <p:ph type="body" idx="2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24" name="Google Shape;24;p5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>
            <a:spLocks noGrp="1"/>
          </p:cNvSpPr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1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04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marL="914400" lvl="1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marL="1371600" lvl="2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marL="1828800" lvl="3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marL="2286000" lvl="4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marL="2743200" lvl="5" indent="-3048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marL="3200400" lvl="6" indent="-304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marL="3657600" lvl="7" indent="-3048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marL="4114800" lvl="8" indent="-30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Main point">
  <p:cSld name="MAIN_POINT">
    <p:spTree>
      <p:nvGrpSpPr>
        <p:cNvPr id="1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>
            <a:spLocks noGrp="1"/>
          </p:cNvSpPr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34" name="Google Shape;34;p8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9"/>
          <p:cNvSpPr txBox="1">
            <a:spLocks noGrp="1"/>
          </p:cNvSpPr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>
            <a:endParaRPr/>
          </a:p>
        </p:txBody>
      </p:sp>
      <p:sp>
        <p:nvSpPr>
          <p:cNvPr id="38" name="Google Shape;38;p9"/>
          <p:cNvSpPr txBox="1">
            <a:spLocks noGrp="1"/>
          </p:cNvSpPr>
          <p:nvPr>
            <p:ph type="subTitle" idx="1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>
            <a:endParaRPr/>
          </a:p>
        </p:txBody>
      </p:sp>
      <p:sp>
        <p:nvSpPr>
          <p:cNvPr id="39" name="Google Shape;39;p9"/>
          <p:cNvSpPr txBox="1">
            <a:spLocks noGrp="1"/>
          </p:cNvSpPr>
          <p:nvPr>
            <p:ph type="body" idx="2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3429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sp>
        <p:nvSpPr>
          <p:cNvPr id="40" name="Google Shape;40;p9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aption">
  <p:cSld name="CAPTION_ONLY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>
            <a:spLocks noGrp="1"/>
          </p:cNvSpPr>
          <p:nvPr>
            <p:ph type="body" idx="1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marL="457200" lvl="0" indent="-2286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>
            <a:endParaRPr/>
          </a:p>
        </p:txBody>
      </p:sp>
      <p:sp>
        <p:nvSpPr>
          <p:cNvPr id="43" name="Google Shape;43;p10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FF2CC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>
            <a:endParaRPr/>
          </a:p>
        </p:txBody>
      </p:sp>
      <p:sp>
        <p:nvSpPr>
          <p:cNvPr id="8" name="Google Shape;8;p1"/>
          <p:cNvSpPr txBox="1">
            <a:spLocks noGrp="1"/>
          </p:cNvSpPr>
          <p:nvPr>
            <p:ph type="sldNum" idx="12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GB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>
            <a:spLocks noGrp="1"/>
          </p:cNvSpPr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 dirty="0"/>
              <a:t>Charles </a:t>
            </a:r>
            <a:r>
              <a:rPr lang="en-GB" dirty="0" smtClean="0"/>
              <a:t>Darwin</a:t>
            </a:r>
            <a:endParaRPr dirty="0"/>
          </a:p>
        </p:txBody>
      </p:sp>
      <p:sp>
        <p:nvSpPr>
          <p:cNvPr id="55" name="Google Shape;55;p13"/>
          <p:cNvSpPr txBox="1">
            <a:spLocks noGrp="1"/>
          </p:cNvSpPr>
          <p:nvPr>
            <p:ph type="subTitle" idx="1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14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Vocabulary Check		</a:t>
            </a:r>
            <a:endParaRPr/>
          </a:p>
        </p:txBody>
      </p:sp>
      <p:sp>
        <p:nvSpPr>
          <p:cNvPr id="61" name="Google Shape;61;p14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 dirty="0" smtClean="0">
                <a:solidFill>
                  <a:srgbClr val="333333"/>
                </a:solidFill>
              </a:rPr>
              <a:t>Charles Robert Darwin was a famous </a:t>
            </a:r>
            <a:r>
              <a:rPr lang="en-GB" sz="2000" b="1" u="sng" dirty="0" smtClean="0">
                <a:solidFill>
                  <a:srgbClr val="333333"/>
                </a:solidFill>
              </a:rPr>
              <a:t>naturalist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 dirty="0" smtClean="0">
                <a:solidFill>
                  <a:srgbClr val="333333"/>
                </a:solidFill>
              </a:rPr>
              <a:t>He was best known for his </a:t>
            </a:r>
            <a:r>
              <a:rPr lang="en-GB" sz="2000" b="1" u="sng" dirty="0" smtClean="0">
                <a:solidFill>
                  <a:srgbClr val="333333"/>
                </a:solidFill>
              </a:rPr>
              <a:t>pioneering </a:t>
            </a:r>
            <a:r>
              <a:rPr lang="en-GB" sz="2000" dirty="0" smtClean="0">
                <a:solidFill>
                  <a:srgbClr val="333333"/>
                </a:solidFill>
              </a:rPr>
              <a:t>work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 dirty="0" smtClean="0">
                <a:solidFill>
                  <a:srgbClr val="333333"/>
                </a:solidFill>
              </a:rPr>
              <a:t>By </a:t>
            </a:r>
            <a:r>
              <a:rPr lang="en-GB" sz="2000" b="1" u="sng" dirty="0" smtClean="0">
                <a:solidFill>
                  <a:srgbClr val="333333"/>
                </a:solidFill>
              </a:rPr>
              <a:t>embarking </a:t>
            </a:r>
            <a:r>
              <a:rPr lang="en-GB" sz="2000" dirty="0" smtClean="0">
                <a:solidFill>
                  <a:srgbClr val="333333"/>
                </a:solidFill>
              </a:rPr>
              <a:t>on a course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SzPts val="2000"/>
              <a:buChar char="●"/>
            </a:pPr>
            <a:r>
              <a:rPr lang="en-GB" sz="2000" dirty="0" smtClean="0">
                <a:solidFill>
                  <a:srgbClr val="333333"/>
                </a:solidFill>
              </a:rPr>
              <a:t>Took him to the </a:t>
            </a:r>
            <a:r>
              <a:rPr lang="en-GB" sz="2000" b="1" u="sng" dirty="0" smtClean="0">
                <a:solidFill>
                  <a:srgbClr val="333333"/>
                </a:solidFill>
              </a:rPr>
              <a:t>remote </a:t>
            </a:r>
            <a:r>
              <a:rPr lang="en-GB" sz="2000" dirty="0" smtClean="0">
                <a:solidFill>
                  <a:srgbClr val="333333"/>
                </a:solidFill>
              </a:rPr>
              <a:t>Galapagos Islands</a:t>
            </a:r>
          </a:p>
          <a:p>
            <a:pPr marL="101600" lvl="0" indent="0" algn="l" rtl="0">
              <a:spcBef>
                <a:spcPts val="0"/>
              </a:spcBef>
              <a:spcAft>
                <a:spcPts val="0"/>
              </a:spcAft>
              <a:buSzPts val="2000"/>
              <a:buNone/>
            </a:pPr>
            <a:endParaRPr sz="2000" dirty="0">
              <a:solidFill>
                <a:srgbClr val="333333"/>
              </a:solidFill>
            </a:endParaRPr>
          </a:p>
          <a:p>
            <a:pPr marL="457200" lvl="0" indent="0" algn="l" rtl="0">
              <a:spcBef>
                <a:spcPts val="1600"/>
              </a:spcBef>
              <a:spcAft>
                <a:spcPts val="1400"/>
              </a:spcAft>
              <a:buNone/>
            </a:pPr>
            <a:endParaRPr sz="20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Quick Start		</a:t>
            </a:r>
            <a:endParaRPr/>
          </a:p>
        </p:txBody>
      </p:sp>
      <p:sp>
        <p:nvSpPr>
          <p:cNvPr id="67" name="Google Shape;67;p15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 dirty="0" smtClean="0">
                <a:solidFill>
                  <a:srgbClr val="333333"/>
                </a:solidFill>
              </a:rPr>
              <a:t>When was Darwin born?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 dirty="0" smtClean="0">
                <a:solidFill>
                  <a:srgbClr val="333333"/>
                </a:solidFill>
              </a:rPr>
              <a:t>Who raised Charles Darwin?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 dirty="0" smtClean="0">
                <a:solidFill>
                  <a:srgbClr val="333333"/>
                </a:solidFill>
              </a:rPr>
              <a:t>What profession did he first study?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 dirty="0" smtClean="0">
                <a:solidFill>
                  <a:srgbClr val="333333"/>
                </a:solidFill>
              </a:rPr>
              <a:t>How many islands make up the Galapagos?</a:t>
            </a:r>
          </a:p>
          <a:p>
            <a:pPr marL="457200" lvl="0" indent="-355600" algn="l" rtl="0">
              <a:spcBef>
                <a:spcPts val="0"/>
              </a:spcBef>
              <a:spcAft>
                <a:spcPts val="0"/>
              </a:spcAft>
              <a:buClr>
                <a:srgbClr val="333333"/>
              </a:buClr>
              <a:buSzPts val="2000"/>
              <a:buAutoNum type="arabicPeriod"/>
            </a:pPr>
            <a:r>
              <a:rPr lang="en-GB" sz="2000" dirty="0" smtClean="0">
                <a:solidFill>
                  <a:srgbClr val="333333"/>
                </a:solidFill>
              </a:rPr>
              <a:t>What did Charles publish in 1859?</a:t>
            </a:r>
            <a:endParaRPr sz="2000" dirty="0">
              <a:solidFill>
                <a:srgbClr val="333333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6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73" name="Google Shape;73;p16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 dirty="0" smtClean="0"/>
              <a:t>Summarise what Darwin discovered on the Galapagos islands. </a:t>
            </a:r>
            <a:endParaRPr sz="3000" dirty="0"/>
          </a:p>
        </p:txBody>
      </p:sp>
      <p:pic>
        <p:nvPicPr>
          <p:cNvPr id="74" name="Google Shape;74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7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80" name="Google Shape;80;p17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300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-GB" sz="3000"/>
              <a:t>Using your own words, explain the theory of evolution by natural selection.</a:t>
            </a:r>
            <a:endParaRPr sz="3000"/>
          </a:p>
        </p:txBody>
      </p:sp>
      <p:pic>
        <p:nvPicPr>
          <p:cNvPr id="81" name="Google Shape;81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24" y="52799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18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Partnered Talk</a:t>
            </a:r>
            <a:endParaRPr/>
          </a:p>
        </p:txBody>
      </p:sp>
      <p:sp>
        <p:nvSpPr>
          <p:cNvPr id="87" name="Google Shape;87;p18"/>
          <p:cNvSpPr txBox="1">
            <a:spLocks noGrp="1"/>
          </p:cNvSpPr>
          <p:nvPr>
            <p:ph type="body" idx="1"/>
          </p:nvPr>
        </p:nvSpPr>
        <p:spPr>
          <a:xfrm>
            <a:off x="311700" y="703200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 dirty="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 i="1" dirty="0" smtClean="0"/>
              <a:t>The idea of evolution by natural section caused a </a:t>
            </a:r>
            <a:r>
              <a:rPr lang="en-GB" sz="3000" b="1" i="1" dirty="0" smtClean="0"/>
              <a:t>moral dilemma for Charles. </a:t>
            </a:r>
            <a:endParaRPr sz="3000" i="1" dirty="0" smtClean="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100" dirty="0" smtClean="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 dirty="0" smtClean="0"/>
              <a:t>What is meant by a moral dilemma as why was this the case for Charles?</a:t>
            </a:r>
            <a:endParaRPr sz="3000" dirty="0"/>
          </a:p>
        </p:txBody>
      </p:sp>
      <p:pic>
        <p:nvPicPr>
          <p:cNvPr id="88" name="Google Shape;88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463699" y="-516951"/>
            <a:ext cx="2496652" cy="249665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19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Individual Thinking</a:t>
            </a:r>
            <a:endParaRPr/>
          </a:p>
        </p:txBody>
      </p:sp>
      <p:sp>
        <p:nvSpPr>
          <p:cNvPr id="94" name="Google Shape;94;p19"/>
          <p:cNvSpPr txBox="1">
            <a:spLocks noGrp="1"/>
          </p:cNvSpPr>
          <p:nvPr>
            <p:ph type="body" idx="1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i="1" dirty="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3000" i="1" dirty="0" smtClean="0"/>
              <a:t>The publication was ground-breaking and probably caused Charles a lot of anxiety. </a:t>
            </a:r>
            <a:endParaRPr sz="3000" i="1" dirty="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100" dirty="0"/>
          </a:p>
          <a:p>
            <a:pPr marL="0" lvl="0" indent="0" algn="ctr" rtl="0">
              <a:spcBef>
                <a:spcPts val="1600"/>
              </a:spcBef>
              <a:spcAft>
                <a:spcPts val="1600"/>
              </a:spcAft>
              <a:buNone/>
            </a:pPr>
            <a:r>
              <a:rPr lang="en-GB" sz="3000" dirty="0"/>
              <a:t>Why do you think this happened? </a:t>
            </a:r>
            <a:endParaRPr sz="3000" dirty="0"/>
          </a:p>
        </p:txBody>
      </p:sp>
      <p:pic>
        <p:nvPicPr>
          <p:cNvPr id="95" name="Google Shape;95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6731824" y="52799"/>
            <a:ext cx="1852827" cy="1852827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Google Shape;100;p20"/>
          <p:cNvSpPr txBox="1">
            <a:spLocks noGrp="1"/>
          </p:cNvSpPr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GB"/>
              <a:t>Solo Work </a:t>
            </a:r>
            <a:endParaRPr/>
          </a:p>
        </p:txBody>
      </p:sp>
      <p:sp>
        <p:nvSpPr>
          <p:cNvPr id="101" name="Google Shape;101;p20"/>
          <p:cNvSpPr txBox="1">
            <a:spLocks noGrp="1"/>
          </p:cNvSpPr>
          <p:nvPr>
            <p:ph type="body" idx="1"/>
          </p:nvPr>
        </p:nvSpPr>
        <p:spPr>
          <a:xfrm>
            <a:off x="311700" y="152400"/>
            <a:ext cx="8520600" cy="38799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sz="2400" i="1" dirty="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i="1" dirty="0" smtClean="0"/>
              <a:t>How do you think Charles Darwin is viewed today and do you think his work is still relevant in today’s society?</a:t>
            </a:r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endParaRPr lang="en-GB" sz="2400" i="1" dirty="0"/>
          </a:p>
          <a:p>
            <a:pPr marL="0" lvl="0" indent="0" algn="ctr" rtl="0">
              <a:spcBef>
                <a:spcPts val="1600"/>
              </a:spcBef>
              <a:spcAft>
                <a:spcPts val="0"/>
              </a:spcAft>
              <a:buNone/>
            </a:pPr>
            <a:r>
              <a:rPr lang="en-GB" sz="2400" dirty="0" smtClean="0"/>
              <a:t>Use evidence from the text </a:t>
            </a:r>
            <a:r>
              <a:rPr lang="en-GB" sz="2400" smtClean="0"/>
              <a:t>to support your views. </a:t>
            </a:r>
            <a:endParaRPr sz="2400" dirty="0"/>
          </a:p>
        </p:txBody>
      </p:sp>
      <p:pic>
        <p:nvPicPr>
          <p:cNvPr id="102" name="Google Shape;102;p2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7109451" y="-126725"/>
            <a:ext cx="1544599" cy="15445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180</Words>
  <Application>Microsoft Office PowerPoint</Application>
  <PresentationFormat>On-screen Show (16:9)</PresentationFormat>
  <Paragraphs>35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0" baseType="lpstr">
      <vt:lpstr>Arial</vt:lpstr>
      <vt:lpstr>Simple Light</vt:lpstr>
      <vt:lpstr>Charles Darwin</vt:lpstr>
      <vt:lpstr>Vocabulary Check  </vt:lpstr>
      <vt:lpstr>Quick Start  </vt:lpstr>
      <vt:lpstr>Partnered Talk</vt:lpstr>
      <vt:lpstr>Individual Thinking</vt:lpstr>
      <vt:lpstr>Partnered Talk</vt:lpstr>
      <vt:lpstr>Individual Thinking</vt:lpstr>
      <vt:lpstr>Solo Work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Charles Darwin</dc:title>
  <dc:creator>Beth McPherson</dc:creator>
  <cp:lastModifiedBy>Beth McPherson</cp:lastModifiedBy>
  <cp:revision>1</cp:revision>
  <dcterms:modified xsi:type="dcterms:W3CDTF">2022-01-23T12:06:34Z</dcterms:modified>
</cp:coreProperties>
</file>