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2" y="6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64ba518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64ba518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764ba518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764ba518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7fce6c3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7fce6c30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764ba518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764ba518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764ba518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764ba5181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7fce6c30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7fce6c30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64ba518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764ba518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2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Charles </a:t>
            </a:r>
            <a:r>
              <a:rPr lang="en-GB" dirty="0" smtClean="0"/>
              <a:t>Darwin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Vocabulary Check		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 dirty="0" smtClean="0">
                <a:solidFill>
                  <a:srgbClr val="333333"/>
                </a:solidFill>
              </a:rPr>
              <a:t>Charles Robert Darwin was a famous </a:t>
            </a:r>
            <a:r>
              <a:rPr lang="en-GB" sz="2000" b="1" u="sng" dirty="0" smtClean="0">
                <a:solidFill>
                  <a:srgbClr val="333333"/>
                </a:solidFill>
              </a:rPr>
              <a:t>naturalist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 dirty="0" smtClean="0">
                <a:solidFill>
                  <a:srgbClr val="333333"/>
                </a:solidFill>
              </a:rPr>
              <a:t>He was best known for his </a:t>
            </a:r>
            <a:r>
              <a:rPr lang="en-GB" sz="2000" b="1" u="sng" dirty="0" smtClean="0">
                <a:solidFill>
                  <a:srgbClr val="333333"/>
                </a:solidFill>
              </a:rPr>
              <a:t>pioneering </a:t>
            </a:r>
            <a:r>
              <a:rPr lang="en-GB" sz="2000" dirty="0" smtClean="0">
                <a:solidFill>
                  <a:srgbClr val="333333"/>
                </a:solidFill>
              </a:rPr>
              <a:t>work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 dirty="0" smtClean="0">
                <a:solidFill>
                  <a:srgbClr val="333333"/>
                </a:solidFill>
              </a:rPr>
              <a:t>By </a:t>
            </a:r>
            <a:r>
              <a:rPr lang="en-GB" sz="2000" b="1" u="sng" dirty="0" smtClean="0">
                <a:solidFill>
                  <a:srgbClr val="333333"/>
                </a:solidFill>
              </a:rPr>
              <a:t>embarking </a:t>
            </a:r>
            <a:r>
              <a:rPr lang="en-GB" sz="2000" dirty="0" smtClean="0">
                <a:solidFill>
                  <a:srgbClr val="333333"/>
                </a:solidFill>
              </a:rPr>
              <a:t>on a course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GB" sz="2000" dirty="0" smtClean="0">
                <a:solidFill>
                  <a:srgbClr val="333333"/>
                </a:solidFill>
              </a:rPr>
              <a:t>Took him to the </a:t>
            </a:r>
            <a:r>
              <a:rPr lang="en-GB" sz="2000" b="1" u="sng" dirty="0" smtClean="0">
                <a:solidFill>
                  <a:srgbClr val="333333"/>
                </a:solidFill>
              </a:rPr>
              <a:t>remote </a:t>
            </a:r>
            <a:r>
              <a:rPr lang="en-GB" sz="2000" dirty="0" smtClean="0">
                <a:solidFill>
                  <a:srgbClr val="333333"/>
                </a:solidFill>
              </a:rPr>
              <a:t>Galapagos Islands</a:t>
            </a:r>
          </a:p>
          <a:p>
            <a:pPr marL="101600" lvl="0" indent="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rgbClr val="333333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400"/>
              </a:spcAft>
              <a:buNone/>
            </a:pPr>
            <a:endParaRPr sz="20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Quick Start		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When was Darwin born?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Who raised Charles Darwin?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What profession did he first study?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How many islands make up the Galapagos?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What did Charles publish in 1859?</a:t>
            </a:r>
            <a:endParaRPr sz="20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 dirty="0" smtClean="0"/>
              <a:t>Summarise what Darwin discovered on the Galapagos islands. </a:t>
            </a:r>
            <a:endParaRPr sz="3000" dirty="0"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/>
              <a:t>Using your own words, explain the theory of evolution by natural selection.</a:t>
            </a:r>
            <a:endParaRPr sz="300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7032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 i="1" dirty="0" smtClean="0"/>
              <a:t>The idea of evolution by natural section caused a </a:t>
            </a:r>
            <a:r>
              <a:rPr lang="en-GB" sz="3000" b="1" i="1" dirty="0" smtClean="0"/>
              <a:t>moral dilemma for Charles. </a:t>
            </a:r>
            <a:endParaRPr sz="3000" i="1" dirty="0" smtClean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100" dirty="0" smtClean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 dirty="0" smtClean="0"/>
              <a:t>What is meant by a moral dilemma as why was this the case for Charles?</a:t>
            </a:r>
            <a:endParaRPr sz="3000" dirty="0"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 i="1" dirty="0" smtClean="0"/>
              <a:t>The publication was ground-breaking and probably caused Charles a lot of anxiety. </a:t>
            </a:r>
            <a:endParaRPr sz="3000" i="1"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100"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 dirty="0"/>
              <a:t>Why do you think this happened? </a:t>
            </a:r>
            <a:endParaRPr sz="3000" dirty="0"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Solo Work 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152400"/>
            <a:ext cx="8520600" cy="38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sz="2400" i="1"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i="1" dirty="0" smtClean="0"/>
              <a:t>How do you think Charles Darwin is viewed today and do you think his work is still relevant in today’s society?</a:t>
            </a: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 lang="en-GB" sz="2400" i="1" dirty="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2400" dirty="0" smtClean="0"/>
              <a:t>Use evidence from the text </a:t>
            </a:r>
            <a:r>
              <a:rPr lang="en-GB" sz="2400" smtClean="0"/>
              <a:t>to support your views. </a:t>
            </a:r>
            <a:endParaRPr sz="2400" dirty="0"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9451" y="-126725"/>
            <a:ext cx="1544599" cy="154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On-screen Show (16:9)</PresentationFormat>
  <Paragraphs>35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Charles Darwin</vt:lpstr>
      <vt:lpstr>Vocabulary Check  </vt:lpstr>
      <vt:lpstr>Quick Start  </vt:lpstr>
      <vt:lpstr>Partnered Talk</vt:lpstr>
      <vt:lpstr>Individual Thinking</vt:lpstr>
      <vt:lpstr>Partnered Talk</vt:lpstr>
      <vt:lpstr>Individual Thinking</vt:lpstr>
      <vt:lpstr>Solo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Darwin</dc:title>
  <dc:creator>Beth McPherson</dc:creator>
  <cp:lastModifiedBy>Beth McPherson</cp:lastModifiedBy>
  <cp:revision>1</cp:revision>
  <dcterms:modified xsi:type="dcterms:W3CDTF">2022-01-23T12:06:34Z</dcterms:modified>
</cp:coreProperties>
</file>