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13" r:id="rId4"/>
    <p:sldId id="314" r:id="rId5"/>
    <p:sldId id="315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12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3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41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67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71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9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43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99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88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32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144E-5F19-43FF-B806-95274D766031}" type="datetimeFigureOut">
              <a:rPr lang="en-GB" smtClean="0"/>
              <a:t>12/03/2021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FDFFE-BCC2-49CA-8E48-C4B83C5BA9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6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3454"/>
          </a:xfrm>
        </p:spPr>
        <p:txBody>
          <a:bodyPr>
            <a:normAutofit/>
          </a:bodyPr>
          <a:lstStyle/>
          <a:p>
            <a:r>
              <a:rPr lang="en-GB" u="sng" dirty="0">
                <a:latin typeface="Comic Sans MS" panose="030F0702030302020204" pitchFamily="66" charset="0"/>
              </a:rPr>
              <a:t>Monday 15</a:t>
            </a:r>
            <a:r>
              <a:rPr lang="en-GB" u="sng" baseline="30000" dirty="0">
                <a:latin typeface="Comic Sans MS" panose="030F0702030302020204" pitchFamily="66" charset="0"/>
              </a:rPr>
              <a:t>th</a:t>
            </a:r>
            <a:r>
              <a:rPr lang="en-GB" u="sng" dirty="0">
                <a:latin typeface="Comic Sans MS" panose="030F0702030302020204" pitchFamily="66" charset="0"/>
              </a:rPr>
              <a:t> March.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3079523"/>
            <a:ext cx="12205252" cy="28510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7200" u="sng" dirty="0">
                <a:latin typeface="Comic Sans MS" panose="030F0702030302020204" pitchFamily="66" charset="0"/>
              </a:rPr>
              <a:t>LO – I can write a recount. (cold write).</a:t>
            </a:r>
          </a:p>
          <a:p>
            <a:pPr>
              <a:lnSpc>
                <a:spcPct val="120000"/>
              </a:lnSpc>
            </a:pPr>
            <a:r>
              <a:rPr lang="en-GB" sz="3200" dirty="0">
                <a:latin typeface="Comic Sans MS" panose="030F0702030302020204" pitchFamily="66" charset="0"/>
              </a:rPr>
              <a:t>Please write the date and learning objectives in your books.</a:t>
            </a:r>
          </a:p>
        </p:txBody>
      </p:sp>
    </p:spTree>
    <p:extLst>
      <p:ext uri="{BB962C8B-B14F-4D97-AF65-F5344CB8AC3E}">
        <p14:creationId xmlns:p14="http://schemas.microsoft.com/office/powerpoint/2010/main" val="322311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505" y="119200"/>
            <a:ext cx="1160059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Words of the week.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The </a:t>
            </a:r>
            <a:r>
              <a:rPr lang="en-GB" sz="2800" dirty="0">
                <a:latin typeface="Comic Sans MS" panose="030F0702030302020204" pitchFamily="66" charset="0"/>
              </a:rPr>
              <a:t>words this week can </a:t>
            </a:r>
            <a:r>
              <a:rPr lang="en-GB" sz="2800" u="sng" dirty="0">
                <a:latin typeface="Comic Sans MS" panose="030F0702030302020204" pitchFamily="66" charset="0"/>
              </a:rPr>
              <a:t>all </a:t>
            </a:r>
            <a:r>
              <a:rPr lang="en-GB" sz="2800" dirty="0">
                <a:latin typeface="Comic Sans MS" panose="030F0702030302020204" pitchFamily="66" charset="0"/>
              </a:rPr>
              <a:t>be used in the writing of recounts.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The words of the week are: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3000" b="1" dirty="0">
                <a:latin typeface="Comic Sans MS" panose="030F0702030302020204" pitchFamily="66" charset="0"/>
              </a:rPr>
              <a:t>experience, chronicle, vivid, memories </a:t>
            </a:r>
            <a:r>
              <a:rPr lang="en-GB" sz="3000" dirty="0">
                <a:latin typeface="Comic Sans MS" panose="030F0702030302020204" pitchFamily="66" charset="0"/>
              </a:rPr>
              <a:t>and </a:t>
            </a:r>
            <a:r>
              <a:rPr lang="en-GB" sz="3000" b="1" dirty="0">
                <a:latin typeface="Comic Sans MS" panose="030F0702030302020204" pitchFamily="66" charset="0"/>
              </a:rPr>
              <a:t>memorable</a:t>
            </a:r>
            <a:r>
              <a:rPr lang="en-GB" sz="3000" b="1" dirty="0" smtClean="0">
                <a:latin typeface="Comic Sans MS" panose="030F0702030302020204" pitchFamily="66" charset="0"/>
              </a:rPr>
              <a:t>.</a:t>
            </a:r>
            <a:endParaRPr lang="en-GB" sz="3000" b="1" dirty="0">
              <a:latin typeface="Comic Sans MS" panose="030F0702030302020204" pitchFamily="66" charset="0"/>
            </a:endParaRPr>
          </a:p>
          <a:p>
            <a:endParaRPr lang="en-GB" sz="3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5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E01A6-F146-42AA-8EF0-FC94023F089D}"/>
              </a:ext>
            </a:extLst>
          </p:cNvPr>
          <p:cNvSpPr txBox="1"/>
          <p:nvPr/>
        </p:nvSpPr>
        <p:spPr>
          <a:xfrm>
            <a:off x="450574" y="357808"/>
            <a:ext cx="107210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mic Sans MS" panose="030F0702030302020204" pitchFamily="66" charset="0"/>
              </a:rPr>
              <a:t>experience </a:t>
            </a:r>
            <a:r>
              <a:rPr lang="en-GB" sz="4000" dirty="0">
                <a:latin typeface="Comic Sans MS" panose="030F0702030302020204" pitchFamily="66" charset="0"/>
              </a:rPr>
              <a:t>(noun) – an event or occurrence which leaves an impression on someone</a:t>
            </a:r>
            <a:r>
              <a:rPr lang="en-GB" dirty="0"/>
              <a:t>.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     </a:t>
            </a:r>
            <a:r>
              <a:rPr lang="en-GB" sz="3600" i="1" dirty="0">
                <a:solidFill>
                  <a:srgbClr val="0070C0"/>
                </a:solidFill>
                <a:latin typeface="Comic Sans MS" panose="030F0702030302020204" pitchFamily="66" charset="0"/>
              </a:rPr>
              <a:t>Going to the farm was a great experience.</a:t>
            </a:r>
          </a:p>
          <a:p>
            <a:endParaRPr lang="en-GB" sz="36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3600" b="1" dirty="0">
                <a:latin typeface="Comic Sans MS" panose="030F0702030302020204" pitchFamily="66" charset="0"/>
              </a:rPr>
              <a:t>Chronicle </a:t>
            </a:r>
            <a:r>
              <a:rPr lang="en-GB" sz="3600" dirty="0">
                <a:latin typeface="Comic Sans MS" panose="030F0702030302020204" pitchFamily="66" charset="0"/>
              </a:rPr>
              <a:t>(noun) -</a:t>
            </a:r>
            <a:r>
              <a:rPr lang="en-GB" sz="3600" b="1" dirty="0">
                <a:latin typeface="Comic Sans MS" panose="030F0702030302020204" pitchFamily="66" charset="0"/>
              </a:rPr>
              <a:t> a fictitious or factual work describing a series of events.</a:t>
            </a:r>
          </a:p>
          <a:p>
            <a:endParaRPr lang="en-GB" sz="3600" b="1" dirty="0">
              <a:latin typeface="Comic Sans MS" panose="030F0702030302020204" pitchFamily="66" charset="0"/>
            </a:endParaRPr>
          </a:p>
          <a:p>
            <a:r>
              <a:rPr lang="en-GB" sz="3600" b="1" dirty="0">
                <a:latin typeface="Comic Sans MS" panose="030F0702030302020204" pitchFamily="66" charset="0"/>
              </a:rPr>
              <a:t>Vivid </a:t>
            </a:r>
            <a:r>
              <a:rPr lang="en-GB" sz="3600" dirty="0">
                <a:latin typeface="Comic Sans MS" panose="030F0702030302020204" pitchFamily="66" charset="0"/>
              </a:rPr>
              <a:t>(adjective) - </a:t>
            </a:r>
            <a:r>
              <a:rPr lang="en-GB" sz="3600" b="1" dirty="0">
                <a:latin typeface="Comic Sans MS" panose="030F0702030302020204" pitchFamily="66" charset="0"/>
              </a:rPr>
              <a:t>producing powerful feelings or strong, clear images in the mind.</a:t>
            </a:r>
          </a:p>
          <a:p>
            <a:r>
              <a:rPr lang="en-GB" sz="3600" b="1" dirty="0">
                <a:latin typeface="Comic Sans MS" panose="030F0702030302020204" pitchFamily="66" charset="0"/>
              </a:rPr>
              <a:t> "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memories of that evening were still vivid</a:t>
            </a:r>
            <a:r>
              <a:rPr lang="en-GB" sz="3600" b="1" dirty="0">
                <a:latin typeface="Comic Sans MS" panose="030F0702030302020204" pitchFamily="66" charset="0"/>
              </a:rPr>
              <a:t>"</a:t>
            </a:r>
          </a:p>
          <a:p>
            <a:endParaRPr lang="en-GB" sz="3600" b="1" dirty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The Need To Evaluate Your Experience | by Abdul Azeez | Medium">
            <a:extLst>
              <a:ext uri="{FF2B5EF4-FFF2-40B4-BE49-F238E27FC236}">
                <a16:creationId xmlns:a16="http://schemas.microsoft.com/office/drawing/2014/main" id="{8E2B24FD-F071-43D4-8F66-91BCF762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023" y="1298712"/>
            <a:ext cx="1701120" cy="9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VID Sydney Festival Review">
            <a:extLst>
              <a:ext uri="{FF2B5EF4-FFF2-40B4-BE49-F238E27FC236}">
                <a16:creationId xmlns:a16="http://schemas.microsoft.com/office/drawing/2014/main" id="{7D7BEF83-1FC9-4CF1-BF8A-9A911286D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532" y="5420139"/>
            <a:ext cx="2264695" cy="125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3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134" y="1059120"/>
            <a:ext cx="11454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Comic Sans MS" panose="030F0702030302020204" pitchFamily="66" charset="0"/>
              </a:rPr>
              <a:t>Memory </a:t>
            </a:r>
            <a:r>
              <a:rPr lang="en-GB" sz="3600" dirty="0">
                <a:latin typeface="Comic Sans MS" panose="030F0702030302020204" pitchFamily="66" charset="0"/>
              </a:rPr>
              <a:t>(s) </a:t>
            </a:r>
            <a:r>
              <a:rPr lang="en-GB" sz="3600" b="1" dirty="0">
                <a:latin typeface="Comic Sans MS" panose="030F0702030302020204" pitchFamily="66" charset="0"/>
              </a:rPr>
              <a:t>memories </a:t>
            </a:r>
            <a:r>
              <a:rPr lang="en-GB" sz="3600" dirty="0">
                <a:latin typeface="Comic Sans MS" panose="030F0702030302020204" pitchFamily="66" charset="0"/>
              </a:rPr>
              <a:t>(pl) (noun) </a:t>
            </a:r>
            <a:r>
              <a:rPr lang="en-GB" sz="3600" b="1" dirty="0">
                <a:latin typeface="Comic Sans MS" panose="030F0702030302020204" pitchFamily="66" charset="0"/>
              </a:rPr>
              <a:t>- something remembered from the past.</a:t>
            </a:r>
          </a:p>
          <a:p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"one of my earliest memories is of sitting on his knee“</a:t>
            </a:r>
          </a:p>
          <a:p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3600" b="1" dirty="0">
                <a:latin typeface="Comic Sans MS" panose="030F0702030302020204" pitchFamily="66" charset="0"/>
              </a:rPr>
              <a:t>Memorable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(adjective) -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3600" b="1" dirty="0">
                <a:latin typeface="Comic Sans MS" panose="030F0702030302020204" pitchFamily="66" charset="0"/>
              </a:rPr>
              <a:t>worth remembering or easily remembered, especially because of being special or unusual.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"</a:t>
            </a: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he recalled memorable moments in his life</a:t>
            </a:r>
            <a:r>
              <a:rPr lang="en-GB" sz="3600" dirty="0">
                <a:latin typeface="Comic Sans MS" panose="030F0702030302020204" pitchFamily="66" charset="0"/>
              </a:rPr>
              <a:t>"</a:t>
            </a:r>
          </a:p>
        </p:txBody>
      </p:sp>
      <p:pic>
        <p:nvPicPr>
          <p:cNvPr id="3074" name="Picture 2" descr="3 Ways to Make Great Memories Last Forever | Inc.com">
            <a:extLst>
              <a:ext uri="{FF2B5EF4-FFF2-40B4-BE49-F238E27FC236}">
                <a16:creationId xmlns:a16="http://schemas.microsoft.com/office/drawing/2014/main" id="{BA959731-B7DB-4A67-A163-35D0063A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96" y="2902094"/>
            <a:ext cx="2369654" cy="13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emorable Vector Illustrated Comic Book Style Stock Vector (Royalty Free)  1258267198">
            <a:extLst>
              <a:ext uri="{FF2B5EF4-FFF2-40B4-BE49-F238E27FC236}">
                <a16:creationId xmlns:a16="http://schemas.microsoft.com/office/drawing/2014/main" id="{DD17E3EB-8507-4FEA-B70B-B99C5EED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644" y="5603136"/>
            <a:ext cx="1810785" cy="14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1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3249" y="2833245"/>
            <a:ext cx="4216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Comic Sans MS" panose="030F0702030302020204" pitchFamily="66" charset="0"/>
              </a:rPr>
              <a:t>What is a recount</a:t>
            </a:r>
            <a:r>
              <a:rPr lang="en-GB" sz="4000" dirty="0" smtClean="0">
                <a:latin typeface="Comic Sans MS" panose="030F0702030302020204" pitchFamily="66" charset="0"/>
              </a:rPr>
              <a:t>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4" descr="The Recount Writing Pack | Teaching Ideas">
            <a:extLst>
              <a:ext uri="{FF2B5EF4-FFF2-40B4-BE49-F238E27FC236}">
                <a16:creationId xmlns:a16="http://schemas.microsoft.com/office/drawing/2014/main" id="{BB3453DD-C8DA-4CEB-A6B6-67E141DE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" y="500867"/>
            <a:ext cx="3332171" cy="23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750" y="147109"/>
            <a:ext cx="3745223" cy="261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183" y="336852"/>
            <a:ext cx="3979886" cy="268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842" y="3237575"/>
            <a:ext cx="3875833" cy="2648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063" y="4156684"/>
            <a:ext cx="3756120" cy="2571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4" y="3237575"/>
            <a:ext cx="3938943" cy="26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153" y="405804"/>
            <a:ext cx="116005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Now it’s time to write a recount.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You will have 30 minutes to write a recount.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Just try your best, this is just to help your teachers know what needs to be taught next in English.</a:t>
            </a:r>
          </a:p>
        </p:txBody>
      </p:sp>
    </p:spTree>
    <p:extLst>
      <p:ext uri="{BB962C8B-B14F-4D97-AF65-F5344CB8AC3E}">
        <p14:creationId xmlns:p14="http://schemas.microsoft.com/office/powerpoint/2010/main" val="24987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236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Monday 15th March.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13th January.</dc:title>
  <dc:creator>Hayley Wall</dc:creator>
  <cp:lastModifiedBy>Katherine Lamb</cp:lastModifiedBy>
  <cp:revision>87</cp:revision>
  <dcterms:created xsi:type="dcterms:W3CDTF">2021-01-08T13:40:37Z</dcterms:created>
  <dcterms:modified xsi:type="dcterms:W3CDTF">2021-03-12T13:17:28Z</dcterms:modified>
</cp:coreProperties>
</file>